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7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</p:sldMasterIdLst>
  <p:sldIdLst>
    <p:sldId id="256" r:id="rId3"/>
    <p:sldId id="257" r:id="rId4"/>
    <p:sldId id="258" r:id="rId5"/>
    <p:sldId id="259" r:id="rId6"/>
    <p:sldId id="274" r:id="rId7"/>
    <p:sldId id="275" r:id="rId8"/>
    <p:sldId id="260" r:id="rId9"/>
    <p:sldId id="261" r:id="rId10"/>
    <p:sldId id="262" r:id="rId11"/>
    <p:sldId id="264" r:id="rId12"/>
    <p:sldId id="265" r:id="rId13"/>
    <p:sldId id="276" r:id="rId14"/>
    <p:sldId id="277" r:id="rId15"/>
    <p:sldId id="266" r:id="rId16"/>
    <p:sldId id="267" r:id="rId17"/>
    <p:sldId id="268" r:id="rId18"/>
    <p:sldId id="270" r:id="rId19"/>
    <p:sldId id="272" r:id="rId20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725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svg>
</file>

<file path=ppt/media/image7.jpg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03172" y="850138"/>
            <a:ext cx="9985654" cy="7880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5/17/2020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087DF-295D-49E2-9B57-4E14DE680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B3D968-CC76-4899-A233-5FA92BD9D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309EAE-1AD0-4248-A2B9-2728562B60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E3B599-F447-4E49-A001-7D75DCB4AB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58F312-C5AF-42A6-8A15-DB7FCD6D8C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2A2E93-97D9-4B1F-9737-4CD4E9792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D670DB-2C9D-4F02-9FD7-25EBE7B7D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46AE85-A11C-4374-AB15-6E7F6276F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565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48885-B1CF-40D6-864B-91CD98271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E3C15F-9791-49CB-8801-5953282E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445D0E-1378-4BEB-A8B2-B500EB7D3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56BB92-67E3-4F1C-82D8-9A36BD2CE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1095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B9EC63-3526-470F-BFF4-5C9C3B184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A2B79B-8C8E-41F4-83B6-8D0C85F5A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E1411C-AA40-44FB-952B-FE52171E3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213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03FB8-A497-4F63-B7AF-FE2D8C184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34DA0-ECD8-4530-AFA3-C5AF887A6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DF28F-BECC-4A0C-BD3C-69BD9C31F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A2731-E177-44E3-99BB-A188F3066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35C25-CF95-4622-9E45-865C1915B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E6439D-381B-46BC-A61B-7A8E19A84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4734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A5900-9974-461C-9424-3EADDBEF9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D7A58E-7E94-4CC9-8F04-BA39452353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ADAF5-35DC-4A99-A9C4-7094B4570A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0DA137-B9F8-462D-A7F2-ED8DB9748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234A2-159E-426D-9507-A3EB48A37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355664-8C4C-4DD3-940C-80F01762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431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3B555-75B3-458F-B3AA-0192DD99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845B73-C8EE-4CF8-9A75-0F67DD8BC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4194A-2FE4-4888-801D-07634C045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4DC24-2977-497A-ACC1-187CF9643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B747F-0C9C-49BF-9B30-38ECA1985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317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A901E3-D1D5-4FB7-93CD-6ECE1BDD8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4C4C05-272B-424A-BB3C-DBAA70CCC1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B48C7-025F-462A-8DF5-D816512F9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B4E97-0D09-4866-8EFE-67A694882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E62C0-2DB2-4520-947C-6B51A3D46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46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0D0D0D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5/17/2020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0D0D0D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5/17/2020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0D0D0D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5/17/2020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bg object 17"/>
          <p:cNvSpPr/>
          <p:nvPr/>
        </p:nvSpPr>
        <p:spPr>
          <a:xfrm>
            <a:off x="8387333" y="5264658"/>
            <a:ext cx="0" cy="914400"/>
          </a:xfrm>
          <a:custGeom>
            <a:avLst/>
            <a:gdLst/>
            <a:ahLst/>
            <a:cxnLst/>
            <a:rect l="l" t="t" r="r" b="b"/>
            <a:pathLst>
              <a:path h="914400">
                <a:moveTo>
                  <a:pt x="0" y="914399"/>
                </a:moveTo>
                <a:lnTo>
                  <a:pt x="0" y="0"/>
                </a:lnTo>
              </a:path>
            </a:pathLst>
          </a:custGeom>
          <a:ln w="19812">
            <a:solidFill>
              <a:srgbClr val="1382AC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5/17/2020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4079A-67A2-48B4-90AE-6C8E5055F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B6053C-9158-4E53-BDAA-6774486C5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BC698-42EB-4414-ABB4-04165904A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9EB0A-37EF-4016-AB19-5A96EE68C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7CBBD-38AC-497A-ABF2-8FB27D0EA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747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1432D-BEAB-4FDE-AF97-3091BCB67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CB935-7175-48B6-ACAE-9ADDE7566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5D4EC-290A-4219-8575-C13BA19B8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79A6-4004-4AE9-BF06-DD37C2E09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02F26-BAA7-40A0-B352-61ED6706B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391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545EE-F68C-4771-ABFD-4462F5175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D940B-A77C-41B3-8DE7-544370136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04B62-657D-4940-A11D-783E90437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FCD22-68C7-48E1-8A3C-77D8C8E33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1228B-C356-40C5-9E45-241712E77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34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5855-23C8-473E-A412-A6118942E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AF1E6-58EC-4701-9EC2-F2DBCA9520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46E02-A19B-4C48-9D7F-23A246F2D1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9A7DB-6558-4D94-AE59-6082DC16C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7F5D09-0640-48E1-BA17-C312468D2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5A4B4-D959-4AF8-B928-0FE5E996D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002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762762" y="826769"/>
            <a:ext cx="0" cy="914400"/>
          </a:xfrm>
          <a:custGeom>
            <a:avLst/>
            <a:gdLst/>
            <a:ahLst/>
            <a:cxnLst/>
            <a:rect l="l" t="t" r="r" b="b"/>
            <a:pathLst>
              <a:path h="914400">
                <a:moveTo>
                  <a:pt x="0" y="914400"/>
                </a:moveTo>
                <a:lnTo>
                  <a:pt x="0" y="0"/>
                </a:lnTo>
              </a:path>
            </a:pathLst>
          </a:custGeom>
          <a:ln w="19812">
            <a:solidFill>
              <a:srgbClr val="1CACE3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03172" y="545338"/>
            <a:ext cx="9985654" cy="1398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0D0D0D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57147" y="2114524"/>
            <a:ext cx="10077704" cy="4464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5/17/2020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5D4A0E-9203-495D-AA18-C2B680494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956CD-6DA8-4D52-A9FD-A22B5B1A1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5A680-C642-4F20-9ED6-B39F9B162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16F4-790E-4251-8F82-0368EE9BF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57EE4-7589-4F37-B3F8-054F50B91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363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reichelt.com/de/en/raspberry-pi-camera-8mp-v2-1-imx219pq-rasp-cam-2-p170853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gif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jpg"/><Relationship Id="rId5" Type="http://schemas.openxmlformats.org/officeDocument/2006/relationships/image" Target="../media/image9.gif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80" y="4902834"/>
            <a:ext cx="7527290" cy="1398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8255" algn="r">
              <a:lnSpc>
                <a:spcPts val="5400"/>
              </a:lnSpc>
              <a:spcBef>
                <a:spcPts val="100"/>
              </a:spcBef>
            </a:pPr>
            <a:r>
              <a:rPr sz="5000" spc="95" dirty="0">
                <a:solidFill>
                  <a:srgbClr val="0D0D0D"/>
                </a:solidFill>
                <a:latin typeface="Arial Narrow"/>
                <a:cs typeface="Arial Narrow"/>
              </a:rPr>
              <a:t>FACE </a:t>
            </a:r>
            <a:r>
              <a:rPr sz="5000" spc="175" dirty="0">
                <a:solidFill>
                  <a:srgbClr val="0D0D0D"/>
                </a:solidFill>
                <a:latin typeface="Arial Narrow"/>
                <a:cs typeface="Arial Narrow"/>
              </a:rPr>
              <a:t>RECOGNITION</a:t>
            </a:r>
            <a:r>
              <a:rPr sz="5000" spc="585" dirty="0">
                <a:solidFill>
                  <a:srgbClr val="0D0D0D"/>
                </a:solidFill>
                <a:latin typeface="Arial Narrow"/>
                <a:cs typeface="Arial Narrow"/>
              </a:rPr>
              <a:t> </a:t>
            </a:r>
            <a:r>
              <a:rPr sz="5000" spc="160" dirty="0">
                <a:solidFill>
                  <a:srgbClr val="0D0D0D"/>
                </a:solidFill>
                <a:latin typeface="Arial Narrow"/>
                <a:cs typeface="Arial Narrow"/>
              </a:rPr>
              <a:t>USING</a:t>
            </a:r>
            <a:endParaRPr sz="5000" dirty="0">
              <a:latin typeface="Arial Narrow"/>
              <a:cs typeface="Arial Narrow"/>
            </a:endParaRPr>
          </a:p>
          <a:p>
            <a:pPr marR="5080" algn="r">
              <a:lnSpc>
                <a:spcPts val="5400"/>
              </a:lnSpc>
            </a:pPr>
            <a:r>
              <a:rPr sz="5000" spc="170" dirty="0">
                <a:solidFill>
                  <a:srgbClr val="0D0D0D"/>
                </a:solidFill>
                <a:latin typeface="Arial Narrow"/>
                <a:cs typeface="Arial Narrow"/>
              </a:rPr>
              <a:t>RASPBERRY</a:t>
            </a:r>
            <a:r>
              <a:rPr sz="5000" spc="185" dirty="0">
                <a:solidFill>
                  <a:srgbClr val="0D0D0D"/>
                </a:solidFill>
                <a:latin typeface="Arial Narrow"/>
                <a:cs typeface="Arial Narrow"/>
              </a:rPr>
              <a:t> </a:t>
            </a:r>
            <a:r>
              <a:rPr sz="5000" spc="100" dirty="0">
                <a:solidFill>
                  <a:srgbClr val="0D0D0D"/>
                </a:solidFill>
                <a:latin typeface="Arial Narrow"/>
                <a:cs typeface="Arial Narrow"/>
              </a:rPr>
              <a:t>PI</a:t>
            </a:r>
            <a:endParaRPr sz="5000" dirty="0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58201" y="4908525"/>
            <a:ext cx="3581400" cy="1504129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ct val="104800"/>
              </a:lnSpc>
              <a:spcBef>
                <a:spcPts val="204"/>
              </a:spcBef>
            </a:pPr>
            <a:r>
              <a:rPr lang="en-US"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SURYA KAUSHIK</a:t>
            </a:r>
            <a:r>
              <a:rPr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(</a:t>
            </a:r>
            <a:r>
              <a:rPr lang="en-US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ECE</a:t>
            </a:r>
            <a:r>
              <a:rPr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/0</a:t>
            </a:r>
            <a:r>
              <a:rPr lang="en-US"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78</a:t>
            </a:r>
            <a:r>
              <a:rPr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)</a:t>
            </a:r>
            <a:endParaRPr lang="en-US" sz="1800" spc="-5" dirty="0">
              <a:solidFill>
                <a:srgbClr val="0D0D0D"/>
              </a:solidFill>
              <a:latin typeface="Lucida Sans Unicode"/>
              <a:cs typeface="Lucida Sans Unicode"/>
            </a:endParaRPr>
          </a:p>
          <a:p>
            <a:pPr marL="12700" marR="5080">
              <a:lnSpc>
                <a:spcPct val="104800"/>
              </a:lnSpc>
              <a:spcBef>
                <a:spcPts val="204"/>
              </a:spcBef>
            </a:pPr>
            <a:r>
              <a:rPr lang="en-US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B.</a:t>
            </a:r>
            <a:r>
              <a:rPr lang="en-US"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RAVI KISHORE REDDY</a:t>
            </a:r>
            <a:r>
              <a:rPr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 (</a:t>
            </a:r>
            <a:r>
              <a:rPr lang="en-US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ECE</a:t>
            </a:r>
            <a:r>
              <a:rPr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/0</a:t>
            </a:r>
            <a:r>
              <a:rPr lang="en-US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92</a:t>
            </a:r>
            <a:r>
              <a:rPr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)</a:t>
            </a:r>
            <a:endParaRPr sz="1800" dirty="0">
              <a:latin typeface="Lucida Sans Unicode"/>
              <a:cs typeface="Lucida Sans Unicode"/>
            </a:endParaRPr>
          </a:p>
          <a:p>
            <a:pPr marL="12700" marR="1322070">
              <a:lnSpc>
                <a:spcPct val="100000"/>
              </a:lnSpc>
              <a:spcBef>
                <a:spcPts val="204"/>
              </a:spcBef>
            </a:pPr>
            <a:r>
              <a:rPr lang="en-US" sz="1800" spc="-5">
                <a:solidFill>
                  <a:srgbClr val="0D0D0D"/>
                </a:solidFill>
                <a:latin typeface="Lucida Sans Unicode"/>
                <a:cs typeface="Lucida Sans Unicode"/>
              </a:rPr>
              <a:t>YASHWANTH </a:t>
            </a:r>
            <a:r>
              <a:rPr sz="1800" spc="-5">
                <a:solidFill>
                  <a:srgbClr val="0D0D0D"/>
                </a:solidFill>
                <a:latin typeface="Lucida Sans Unicode"/>
                <a:cs typeface="Lucida Sans Unicode"/>
              </a:rPr>
              <a:t>(</a:t>
            </a:r>
            <a:r>
              <a:rPr lang="en-US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ECE</a:t>
            </a:r>
            <a:r>
              <a:rPr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/</a:t>
            </a:r>
            <a:r>
              <a:rPr lang="en-US" spc="5" dirty="0">
                <a:solidFill>
                  <a:srgbClr val="0D0D0D"/>
                </a:solidFill>
                <a:latin typeface="Lucida Sans Unicode"/>
                <a:cs typeface="Lucida Sans Unicode"/>
              </a:rPr>
              <a:t>119</a:t>
            </a:r>
            <a:r>
              <a:rPr sz="1800" spc="-5" dirty="0">
                <a:solidFill>
                  <a:srgbClr val="0D0D0D"/>
                </a:solidFill>
                <a:latin typeface="Lucida Sans Unicode"/>
                <a:cs typeface="Lucida Sans Unicode"/>
              </a:rPr>
              <a:t>)</a:t>
            </a:r>
            <a:endParaRPr sz="18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763270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65" dirty="0"/>
              <a:t>HARDWARE</a:t>
            </a:r>
            <a:r>
              <a:rPr spc="160" dirty="0"/>
              <a:t> </a:t>
            </a:r>
            <a:r>
              <a:rPr spc="85" dirty="0"/>
              <a:t>REQUIREMENTS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365248" y="2279904"/>
            <a:ext cx="7030720" cy="1132840"/>
            <a:chOff x="2365248" y="2279904"/>
            <a:chExt cx="7030720" cy="1132840"/>
          </a:xfrm>
        </p:grpSpPr>
        <p:sp>
          <p:nvSpPr>
            <p:cNvPr id="4" name="object 4"/>
            <p:cNvSpPr/>
            <p:nvPr/>
          </p:nvSpPr>
          <p:spPr>
            <a:xfrm>
              <a:off x="2932176" y="2287524"/>
              <a:ext cx="6463665" cy="1117600"/>
            </a:xfrm>
            <a:custGeom>
              <a:avLst/>
              <a:gdLst/>
              <a:ahLst/>
              <a:cxnLst/>
              <a:rect l="l" t="t" r="r" b="b"/>
              <a:pathLst>
                <a:path w="6463665" h="1117600">
                  <a:moveTo>
                    <a:pt x="6463283" y="0"/>
                  </a:moveTo>
                  <a:lnTo>
                    <a:pt x="558546" y="0"/>
                  </a:lnTo>
                  <a:lnTo>
                    <a:pt x="0" y="558546"/>
                  </a:lnTo>
                  <a:lnTo>
                    <a:pt x="558546" y="1117091"/>
                  </a:lnTo>
                  <a:lnTo>
                    <a:pt x="6463283" y="1117091"/>
                  </a:lnTo>
                  <a:lnTo>
                    <a:pt x="6463283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2372868" y="2287524"/>
              <a:ext cx="1117092" cy="111709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2372868" y="2287524"/>
              <a:ext cx="1117600" cy="1117600"/>
            </a:xfrm>
            <a:custGeom>
              <a:avLst/>
              <a:gdLst/>
              <a:ahLst/>
              <a:cxnLst/>
              <a:rect l="l" t="t" r="r" b="b"/>
              <a:pathLst>
                <a:path w="1117600" h="1117600">
                  <a:moveTo>
                    <a:pt x="0" y="558546"/>
                  </a:moveTo>
                  <a:lnTo>
                    <a:pt x="2050" y="510351"/>
                  </a:lnTo>
                  <a:lnTo>
                    <a:pt x="8088" y="463295"/>
                  </a:lnTo>
                  <a:lnTo>
                    <a:pt x="17948" y="417546"/>
                  </a:lnTo>
                  <a:lnTo>
                    <a:pt x="31461" y="373270"/>
                  </a:lnTo>
                  <a:lnTo>
                    <a:pt x="48459" y="330636"/>
                  </a:lnTo>
                  <a:lnTo>
                    <a:pt x="68775" y="289811"/>
                  </a:lnTo>
                  <a:lnTo>
                    <a:pt x="92242" y="250963"/>
                  </a:lnTo>
                  <a:lnTo>
                    <a:pt x="118692" y="214259"/>
                  </a:lnTo>
                  <a:lnTo>
                    <a:pt x="147956" y="179868"/>
                  </a:lnTo>
                  <a:lnTo>
                    <a:pt x="179868" y="147956"/>
                  </a:lnTo>
                  <a:lnTo>
                    <a:pt x="214259" y="118692"/>
                  </a:lnTo>
                  <a:lnTo>
                    <a:pt x="250963" y="92242"/>
                  </a:lnTo>
                  <a:lnTo>
                    <a:pt x="289811" y="68775"/>
                  </a:lnTo>
                  <a:lnTo>
                    <a:pt x="330636" y="48459"/>
                  </a:lnTo>
                  <a:lnTo>
                    <a:pt x="373270" y="31461"/>
                  </a:lnTo>
                  <a:lnTo>
                    <a:pt x="417546" y="17948"/>
                  </a:lnTo>
                  <a:lnTo>
                    <a:pt x="463295" y="8088"/>
                  </a:lnTo>
                  <a:lnTo>
                    <a:pt x="510351" y="2050"/>
                  </a:lnTo>
                  <a:lnTo>
                    <a:pt x="558545" y="0"/>
                  </a:lnTo>
                  <a:lnTo>
                    <a:pt x="606740" y="2050"/>
                  </a:lnTo>
                  <a:lnTo>
                    <a:pt x="653796" y="8088"/>
                  </a:lnTo>
                  <a:lnTo>
                    <a:pt x="699545" y="17948"/>
                  </a:lnTo>
                  <a:lnTo>
                    <a:pt x="743821" y="31461"/>
                  </a:lnTo>
                  <a:lnTo>
                    <a:pt x="786455" y="48459"/>
                  </a:lnTo>
                  <a:lnTo>
                    <a:pt x="827280" y="68775"/>
                  </a:lnTo>
                  <a:lnTo>
                    <a:pt x="866128" y="92242"/>
                  </a:lnTo>
                  <a:lnTo>
                    <a:pt x="902832" y="118692"/>
                  </a:lnTo>
                  <a:lnTo>
                    <a:pt x="937223" y="147956"/>
                  </a:lnTo>
                  <a:lnTo>
                    <a:pt x="969135" y="179868"/>
                  </a:lnTo>
                  <a:lnTo>
                    <a:pt x="998399" y="214259"/>
                  </a:lnTo>
                  <a:lnTo>
                    <a:pt x="1024849" y="250963"/>
                  </a:lnTo>
                  <a:lnTo>
                    <a:pt x="1048316" y="289811"/>
                  </a:lnTo>
                  <a:lnTo>
                    <a:pt x="1068632" y="330636"/>
                  </a:lnTo>
                  <a:lnTo>
                    <a:pt x="1085630" y="373270"/>
                  </a:lnTo>
                  <a:lnTo>
                    <a:pt x="1099143" y="417546"/>
                  </a:lnTo>
                  <a:lnTo>
                    <a:pt x="1109003" y="463295"/>
                  </a:lnTo>
                  <a:lnTo>
                    <a:pt x="1115041" y="510351"/>
                  </a:lnTo>
                  <a:lnTo>
                    <a:pt x="1117092" y="558546"/>
                  </a:lnTo>
                  <a:lnTo>
                    <a:pt x="1115041" y="606740"/>
                  </a:lnTo>
                  <a:lnTo>
                    <a:pt x="1109003" y="653796"/>
                  </a:lnTo>
                  <a:lnTo>
                    <a:pt x="1099143" y="699545"/>
                  </a:lnTo>
                  <a:lnTo>
                    <a:pt x="1085630" y="743821"/>
                  </a:lnTo>
                  <a:lnTo>
                    <a:pt x="1068632" y="786455"/>
                  </a:lnTo>
                  <a:lnTo>
                    <a:pt x="1048316" y="827280"/>
                  </a:lnTo>
                  <a:lnTo>
                    <a:pt x="1024849" y="866128"/>
                  </a:lnTo>
                  <a:lnTo>
                    <a:pt x="998399" y="902832"/>
                  </a:lnTo>
                  <a:lnTo>
                    <a:pt x="969135" y="937223"/>
                  </a:lnTo>
                  <a:lnTo>
                    <a:pt x="937223" y="969135"/>
                  </a:lnTo>
                  <a:lnTo>
                    <a:pt x="902832" y="998399"/>
                  </a:lnTo>
                  <a:lnTo>
                    <a:pt x="866128" y="1024849"/>
                  </a:lnTo>
                  <a:lnTo>
                    <a:pt x="827280" y="1048316"/>
                  </a:lnTo>
                  <a:lnTo>
                    <a:pt x="786455" y="1068632"/>
                  </a:lnTo>
                  <a:lnTo>
                    <a:pt x="743821" y="1085630"/>
                  </a:lnTo>
                  <a:lnTo>
                    <a:pt x="699545" y="1099143"/>
                  </a:lnTo>
                  <a:lnTo>
                    <a:pt x="653796" y="1109003"/>
                  </a:lnTo>
                  <a:lnTo>
                    <a:pt x="606740" y="1115041"/>
                  </a:lnTo>
                  <a:lnTo>
                    <a:pt x="558545" y="1117091"/>
                  </a:lnTo>
                  <a:lnTo>
                    <a:pt x="510351" y="1115041"/>
                  </a:lnTo>
                  <a:lnTo>
                    <a:pt x="463295" y="1109003"/>
                  </a:lnTo>
                  <a:lnTo>
                    <a:pt x="417546" y="1099143"/>
                  </a:lnTo>
                  <a:lnTo>
                    <a:pt x="373270" y="1085630"/>
                  </a:lnTo>
                  <a:lnTo>
                    <a:pt x="330636" y="1068632"/>
                  </a:lnTo>
                  <a:lnTo>
                    <a:pt x="289811" y="1048316"/>
                  </a:lnTo>
                  <a:lnTo>
                    <a:pt x="250963" y="1024849"/>
                  </a:lnTo>
                  <a:lnTo>
                    <a:pt x="214259" y="998399"/>
                  </a:lnTo>
                  <a:lnTo>
                    <a:pt x="179868" y="969135"/>
                  </a:lnTo>
                  <a:lnTo>
                    <a:pt x="147956" y="937223"/>
                  </a:lnTo>
                  <a:lnTo>
                    <a:pt x="118692" y="902832"/>
                  </a:lnTo>
                  <a:lnTo>
                    <a:pt x="92242" y="866128"/>
                  </a:lnTo>
                  <a:lnTo>
                    <a:pt x="68775" y="827280"/>
                  </a:lnTo>
                  <a:lnTo>
                    <a:pt x="48459" y="786455"/>
                  </a:lnTo>
                  <a:lnTo>
                    <a:pt x="31461" y="743821"/>
                  </a:lnTo>
                  <a:lnTo>
                    <a:pt x="17948" y="699545"/>
                  </a:lnTo>
                  <a:lnTo>
                    <a:pt x="8088" y="653796"/>
                  </a:lnTo>
                  <a:lnTo>
                    <a:pt x="2050" y="606740"/>
                  </a:lnTo>
                  <a:lnTo>
                    <a:pt x="0" y="558546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2365248" y="3730752"/>
            <a:ext cx="7030720" cy="1134110"/>
            <a:chOff x="2365248" y="3730752"/>
            <a:chExt cx="7030720" cy="1134110"/>
          </a:xfrm>
        </p:grpSpPr>
        <p:sp>
          <p:nvSpPr>
            <p:cNvPr id="8" name="object 8"/>
            <p:cNvSpPr/>
            <p:nvPr/>
          </p:nvSpPr>
          <p:spPr>
            <a:xfrm>
              <a:off x="2932176" y="3738372"/>
              <a:ext cx="6463665" cy="1118870"/>
            </a:xfrm>
            <a:custGeom>
              <a:avLst/>
              <a:gdLst/>
              <a:ahLst/>
              <a:cxnLst/>
              <a:rect l="l" t="t" r="r" b="b"/>
              <a:pathLst>
                <a:path w="6463665" h="1118870">
                  <a:moveTo>
                    <a:pt x="6463283" y="0"/>
                  </a:moveTo>
                  <a:lnTo>
                    <a:pt x="559308" y="0"/>
                  </a:lnTo>
                  <a:lnTo>
                    <a:pt x="0" y="559307"/>
                  </a:lnTo>
                  <a:lnTo>
                    <a:pt x="559308" y="1118615"/>
                  </a:lnTo>
                  <a:lnTo>
                    <a:pt x="6463283" y="1118615"/>
                  </a:lnTo>
                  <a:lnTo>
                    <a:pt x="6463283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9" name="object 9"/>
            <p:cNvSpPr/>
            <p:nvPr/>
          </p:nvSpPr>
          <p:spPr>
            <a:xfrm>
              <a:off x="2372868" y="3738372"/>
              <a:ext cx="1117092" cy="111861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0" name="object 10"/>
            <p:cNvSpPr/>
            <p:nvPr/>
          </p:nvSpPr>
          <p:spPr>
            <a:xfrm>
              <a:off x="2372868" y="3738372"/>
              <a:ext cx="1117600" cy="1118870"/>
            </a:xfrm>
            <a:custGeom>
              <a:avLst/>
              <a:gdLst/>
              <a:ahLst/>
              <a:cxnLst/>
              <a:rect l="l" t="t" r="r" b="b"/>
              <a:pathLst>
                <a:path w="1117600" h="1118870">
                  <a:moveTo>
                    <a:pt x="0" y="559307"/>
                  </a:moveTo>
                  <a:lnTo>
                    <a:pt x="2050" y="511053"/>
                  </a:lnTo>
                  <a:lnTo>
                    <a:pt x="8088" y="463937"/>
                  </a:lnTo>
                  <a:lnTo>
                    <a:pt x="17948" y="418129"/>
                  </a:lnTo>
                  <a:lnTo>
                    <a:pt x="31461" y="373795"/>
                  </a:lnTo>
                  <a:lnTo>
                    <a:pt x="48459" y="331104"/>
                  </a:lnTo>
                  <a:lnTo>
                    <a:pt x="68775" y="290224"/>
                  </a:lnTo>
                  <a:lnTo>
                    <a:pt x="92242" y="251323"/>
                  </a:lnTo>
                  <a:lnTo>
                    <a:pt x="118692" y="214568"/>
                  </a:lnTo>
                  <a:lnTo>
                    <a:pt x="147956" y="180129"/>
                  </a:lnTo>
                  <a:lnTo>
                    <a:pt x="179868" y="148172"/>
                  </a:lnTo>
                  <a:lnTo>
                    <a:pt x="214259" y="118866"/>
                  </a:lnTo>
                  <a:lnTo>
                    <a:pt x="250963" y="92378"/>
                  </a:lnTo>
                  <a:lnTo>
                    <a:pt x="289811" y="68877"/>
                  </a:lnTo>
                  <a:lnTo>
                    <a:pt x="330636" y="48531"/>
                  </a:lnTo>
                  <a:lnTo>
                    <a:pt x="373270" y="31508"/>
                  </a:lnTo>
                  <a:lnTo>
                    <a:pt x="417546" y="17975"/>
                  </a:lnTo>
                  <a:lnTo>
                    <a:pt x="463295" y="8101"/>
                  </a:lnTo>
                  <a:lnTo>
                    <a:pt x="510351" y="2053"/>
                  </a:lnTo>
                  <a:lnTo>
                    <a:pt x="558545" y="0"/>
                  </a:lnTo>
                  <a:lnTo>
                    <a:pt x="606740" y="2053"/>
                  </a:lnTo>
                  <a:lnTo>
                    <a:pt x="653796" y="8101"/>
                  </a:lnTo>
                  <a:lnTo>
                    <a:pt x="699545" y="17975"/>
                  </a:lnTo>
                  <a:lnTo>
                    <a:pt x="743821" y="31508"/>
                  </a:lnTo>
                  <a:lnTo>
                    <a:pt x="786455" y="48531"/>
                  </a:lnTo>
                  <a:lnTo>
                    <a:pt x="827280" y="68877"/>
                  </a:lnTo>
                  <a:lnTo>
                    <a:pt x="866128" y="92378"/>
                  </a:lnTo>
                  <a:lnTo>
                    <a:pt x="902832" y="118866"/>
                  </a:lnTo>
                  <a:lnTo>
                    <a:pt x="937223" y="148172"/>
                  </a:lnTo>
                  <a:lnTo>
                    <a:pt x="969135" y="180129"/>
                  </a:lnTo>
                  <a:lnTo>
                    <a:pt x="998399" y="214568"/>
                  </a:lnTo>
                  <a:lnTo>
                    <a:pt x="1024849" y="251323"/>
                  </a:lnTo>
                  <a:lnTo>
                    <a:pt x="1048316" y="290224"/>
                  </a:lnTo>
                  <a:lnTo>
                    <a:pt x="1068632" y="331104"/>
                  </a:lnTo>
                  <a:lnTo>
                    <a:pt x="1085630" y="373795"/>
                  </a:lnTo>
                  <a:lnTo>
                    <a:pt x="1099143" y="418129"/>
                  </a:lnTo>
                  <a:lnTo>
                    <a:pt x="1109003" y="463937"/>
                  </a:lnTo>
                  <a:lnTo>
                    <a:pt x="1115041" y="511053"/>
                  </a:lnTo>
                  <a:lnTo>
                    <a:pt x="1117092" y="559307"/>
                  </a:lnTo>
                  <a:lnTo>
                    <a:pt x="1115041" y="607562"/>
                  </a:lnTo>
                  <a:lnTo>
                    <a:pt x="1109003" y="654678"/>
                  </a:lnTo>
                  <a:lnTo>
                    <a:pt x="1099143" y="700486"/>
                  </a:lnTo>
                  <a:lnTo>
                    <a:pt x="1085630" y="744820"/>
                  </a:lnTo>
                  <a:lnTo>
                    <a:pt x="1068632" y="787511"/>
                  </a:lnTo>
                  <a:lnTo>
                    <a:pt x="1048316" y="828391"/>
                  </a:lnTo>
                  <a:lnTo>
                    <a:pt x="1024849" y="867292"/>
                  </a:lnTo>
                  <a:lnTo>
                    <a:pt x="998399" y="904047"/>
                  </a:lnTo>
                  <a:lnTo>
                    <a:pt x="969135" y="938486"/>
                  </a:lnTo>
                  <a:lnTo>
                    <a:pt x="937223" y="970443"/>
                  </a:lnTo>
                  <a:lnTo>
                    <a:pt x="902832" y="999749"/>
                  </a:lnTo>
                  <a:lnTo>
                    <a:pt x="866128" y="1026237"/>
                  </a:lnTo>
                  <a:lnTo>
                    <a:pt x="827280" y="1049738"/>
                  </a:lnTo>
                  <a:lnTo>
                    <a:pt x="786455" y="1070084"/>
                  </a:lnTo>
                  <a:lnTo>
                    <a:pt x="743821" y="1087107"/>
                  </a:lnTo>
                  <a:lnTo>
                    <a:pt x="699545" y="1100640"/>
                  </a:lnTo>
                  <a:lnTo>
                    <a:pt x="653796" y="1110514"/>
                  </a:lnTo>
                  <a:lnTo>
                    <a:pt x="606740" y="1116562"/>
                  </a:lnTo>
                  <a:lnTo>
                    <a:pt x="558545" y="1118615"/>
                  </a:lnTo>
                  <a:lnTo>
                    <a:pt x="510351" y="1116562"/>
                  </a:lnTo>
                  <a:lnTo>
                    <a:pt x="463295" y="1110514"/>
                  </a:lnTo>
                  <a:lnTo>
                    <a:pt x="417546" y="1100640"/>
                  </a:lnTo>
                  <a:lnTo>
                    <a:pt x="373270" y="1087107"/>
                  </a:lnTo>
                  <a:lnTo>
                    <a:pt x="330636" y="1070084"/>
                  </a:lnTo>
                  <a:lnTo>
                    <a:pt x="289811" y="1049738"/>
                  </a:lnTo>
                  <a:lnTo>
                    <a:pt x="250963" y="1026237"/>
                  </a:lnTo>
                  <a:lnTo>
                    <a:pt x="214259" y="999749"/>
                  </a:lnTo>
                  <a:lnTo>
                    <a:pt x="179868" y="970443"/>
                  </a:lnTo>
                  <a:lnTo>
                    <a:pt x="147956" y="938486"/>
                  </a:lnTo>
                  <a:lnTo>
                    <a:pt x="118692" y="904047"/>
                  </a:lnTo>
                  <a:lnTo>
                    <a:pt x="92242" y="867292"/>
                  </a:lnTo>
                  <a:lnTo>
                    <a:pt x="68775" y="828391"/>
                  </a:lnTo>
                  <a:lnTo>
                    <a:pt x="48459" y="787511"/>
                  </a:lnTo>
                  <a:lnTo>
                    <a:pt x="31461" y="744820"/>
                  </a:lnTo>
                  <a:lnTo>
                    <a:pt x="17948" y="700486"/>
                  </a:lnTo>
                  <a:lnTo>
                    <a:pt x="8088" y="654678"/>
                  </a:lnTo>
                  <a:lnTo>
                    <a:pt x="2050" y="607562"/>
                  </a:lnTo>
                  <a:lnTo>
                    <a:pt x="0" y="559307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1" name="object 11"/>
          <p:cNvSpPr/>
          <p:nvPr/>
        </p:nvSpPr>
        <p:spPr>
          <a:xfrm>
            <a:off x="2932176" y="5190744"/>
            <a:ext cx="6463665" cy="1117600"/>
          </a:xfrm>
          <a:custGeom>
            <a:avLst/>
            <a:gdLst/>
            <a:ahLst/>
            <a:cxnLst/>
            <a:rect l="l" t="t" r="r" b="b"/>
            <a:pathLst>
              <a:path w="6463665" h="1117600">
                <a:moveTo>
                  <a:pt x="6463283" y="0"/>
                </a:moveTo>
                <a:lnTo>
                  <a:pt x="558546" y="0"/>
                </a:lnTo>
                <a:lnTo>
                  <a:pt x="0" y="558545"/>
                </a:lnTo>
                <a:lnTo>
                  <a:pt x="558546" y="1117091"/>
                </a:lnTo>
                <a:lnTo>
                  <a:pt x="6463283" y="1117091"/>
                </a:lnTo>
                <a:lnTo>
                  <a:pt x="6463283" y="0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 txBox="1"/>
          <p:nvPr/>
        </p:nvSpPr>
        <p:spPr>
          <a:xfrm>
            <a:off x="3696461" y="2328268"/>
            <a:ext cx="5527675" cy="38446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1270" algn="ctr">
              <a:lnSpc>
                <a:spcPct val="115700"/>
              </a:lnSpc>
              <a:spcBef>
                <a:spcPts val="100"/>
              </a:spcBef>
            </a:pPr>
            <a:r>
              <a:rPr sz="25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Raspberry </a:t>
            </a:r>
            <a:r>
              <a:rPr sz="2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pi: It will be used </a:t>
            </a:r>
            <a:r>
              <a:rPr sz="25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as  processing </a:t>
            </a:r>
            <a:r>
              <a:rPr sz="2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machine for </a:t>
            </a:r>
            <a:r>
              <a:rPr sz="25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sz="2500" spc="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500" spc="-10" dirty="0" err="1">
                <a:solidFill>
                  <a:srgbClr val="FFFFFF"/>
                </a:solidFill>
                <a:latin typeface="Lucida Sans Unicode"/>
                <a:cs typeface="Lucida Sans Unicode"/>
              </a:rPr>
              <a:t>openCV</a:t>
            </a:r>
            <a:endParaRPr sz="250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4350" dirty="0">
              <a:latin typeface="Lucida Sans Unicode"/>
              <a:cs typeface="Lucida Sans Unicode"/>
            </a:endParaRPr>
          </a:p>
          <a:p>
            <a:pPr algn="ctr">
              <a:lnSpc>
                <a:spcPct val="100000"/>
              </a:lnSpc>
            </a:pPr>
            <a:r>
              <a:rPr lang="en-US" sz="2500" spc="-10" dirty="0" err="1">
                <a:solidFill>
                  <a:srgbClr val="FFFFFF"/>
                </a:solidFill>
                <a:latin typeface="Lucida Sans Unicode"/>
                <a:cs typeface="Lucida Sans Unicode"/>
              </a:rPr>
              <a:t>Raspi</a:t>
            </a:r>
            <a:r>
              <a:rPr lang="en-US" sz="25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-Camera</a:t>
            </a:r>
            <a:r>
              <a:rPr sz="25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: </a:t>
            </a:r>
            <a:r>
              <a:rPr sz="2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Used to </a:t>
            </a:r>
            <a:r>
              <a:rPr sz="25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capture</a:t>
            </a:r>
            <a:r>
              <a:rPr sz="2500" spc="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image</a:t>
            </a:r>
            <a:endParaRPr sz="250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050" dirty="0">
              <a:latin typeface="Lucida Sans Unicode"/>
              <a:cs typeface="Lucida Sans Unicode"/>
            </a:endParaRPr>
          </a:p>
          <a:p>
            <a:pPr marL="190500" marR="185420" algn="ctr">
              <a:lnSpc>
                <a:spcPct val="115599"/>
              </a:lnSpc>
            </a:pPr>
            <a:r>
              <a:rPr sz="2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Keyboard: to </a:t>
            </a:r>
            <a:r>
              <a:rPr sz="25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input </a:t>
            </a:r>
            <a:r>
              <a:rPr sz="2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code data </a:t>
            </a:r>
            <a:r>
              <a:rPr sz="25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and  </a:t>
            </a:r>
            <a:r>
              <a:rPr sz="2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to write</a:t>
            </a:r>
            <a:r>
              <a:rPr sz="2500" spc="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code</a:t>
            </a:r>
            <a:endParaRPr sz="2500" dirty="0">
              <a:latin typeface="Lucida Sans Unicode"/>
              <a:cs typeface="Lucida Sans Unicode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2365248" y="5183123"/>
            <a:ext cx="1132840" cy="1132840"/>
            <a:chOff x="2365248" y="5183123"/>
            <a:chExt cx="1132840" cy="1132840"/>
          </a:xfrm>
        </p:grpSpPr>
        <p:sp>
          <p:nvSpPr>
            <p:cNvPr id="14" name="object 14"/>
            <p:cNvSpPr/>
            <p:nvPr/>
          </p:nvSpPr>
          <p:spPr>
            <a:xfrm>
              <a:off x="2372868" y="5190743"/>
              <a:ext cx="1117092" cy="1117092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5" name="object 15"/>
            <p:cNvSpPr/>
            <p:nvPr/>
          </p:nvSpPr>
          <p:spPr>
            <a:xfrm>
              <a:off x="2372868" y="5190743"/>
              <a:ext cx="1117600" cy="1117600"/>
            </a:xfrm>
            <a:custGeom>
              <a:avLst/>
              <a:gdLst/>
              <a:ahLst/>
              <a:cxnLst/>
              <a:rect l="l" t="t" r="r" b="b"/>
              <a:pathLst>
                <a:path w="1117600" h="1117600">
                  <a:moveTo>
                    <a:pt x="0" y="558545"/>
                  </a:moveTo>
                  <a:lnTo>
                    <a:pt x="2050" y="510351"/>
                  </a:lnTo>
                  <a:lnTo>
                    <a:pt x="8088" y="463295"/>
                  </a:lnTo>
                  <a:lnTo>
                    <a:pt x="17948" y="417546"/>
                  </a:lnTo>
                  <a:lnTo>
                    <a:pt x="31461" y="373270"/>
                  </a:lnTo>
                  <a:lnTo>
                    <a:pt x="48459" y="330636"/>
                  </a:lnTo>
                  <a:lnTo>
                    <a:pt x="68775" y="289811"/>
                  </a:lnTo>
                  <a:lnTo>
                    <a:pt x="92242" y="250963"/>
                  </a:lnTo>
                  <a:lnTo>
                    <a:pt x="118692" y="214259"/>
                  </a:lnTo>
                  <a:lnTo>
                    <a:pt x="147956" y="179868"/>
                  </a:lnTo>
                  <a:lnTo>
                    <a:pt x="179868" y="147956"/>
                  </a:lnTo>
                  <a:lnTo>
                    <a:pt x="214259" y="118692"/>
                  </a:lnTo>
                  <a:lnTo>
                    <a:pt x="250963" y="92242"/>
                  </a:lnTo>
                  <a:lnTo>
                    <a:pt x="289811" y="68775"/>
                  </a:lnTo>
                  <a:lnTo>
                    <a:pt x="330636" y="48459"/>
                  </a:lnTo>
                  <a:lnTo>
                    <a:pt x="373270" y="31461"/>
                  </a:lnTo>
                  <a:lnTo>
                    <a:pt x="417546" y="17948"/>
                  </a:lnTo>
                  <a:lnTo>
                    <a:pt x="463295" y="8088"/>
                  </a:lnTo>
                  <a:lnTo>
                    <a:pt x="510351" y="2050"/>
                  </a:lnTo>
                  <a:lnTo>
                    <a:pt x="558545" y="0"/>
                  </a:lnTo>
                  <a:lnTo>
                    <a:pt x="606740" y="2050"/>
                  </a:lnTo>
                  <a:lnTo>
                    <a:pt x="653796" y="8088"/>
                  </a:lnTo>
                  <a:lnTo>
                    <a:pt x="699545" y="17948"/>
                  </a:lnTo>
                  <a:lnTo>
                    <a:pt x="743821" y="31461"/>
                  </a:lnTo>
                  <a:lnTo>
                    <a:pt x="786455" y="48459"/>
                  </a:lnTo>
                  <a:lnTo>
                    <a:pt x="827280" y="68775"/>
                  </a:lnTo>
                  <a:lnTo>
                    <a:pt x="866128" y="92242"/>
                  </a:lnTo>
                  <a:lnTo>
                    <a:pt x="902832" y="118692"/>
                  </a:lnTo>
                  <a:lnTo>
                    <a:pt x="937223" y="147956"/>
                  </a:lnTo>
                  <a:lnTo>
                    <a:pt x="969135" y="179868"/>
                  </a:lnTo>
                  <a:lnTo>
                    <a:pt x="998399" y="214259"/>
                  </a:lnTo>
                  <a:lnTo>
                    <a:pt x="1024849" y="250963"/>
                  </a:lnTo>
                  <a:lnTo>
                    <a:pt x="1048316" y="289811"/>
                  </a:lnTo>
                  <a:lnTo>
                    <a:pt x="1068632" y="330636"/>
                  </a:lnTo>
                  <a:lnTo>
                    <a:pt x="1085630" y="373270"/>
                  </a:lnTo>
                  <a:lnTo>
                    <a:pt x="1099143" y="417546"/>
                  </a:lnTo>
                  <a:lnTo>
                    <a:pt x="1109003" y="463295"/>
                  </a:lnTo>
                  <a:lnTo>
                    <a:pt x="1115041" y="510351"/>
                  </a:lnTo>
                  <a:lnTo>
                    <a:pt x="1117092" y="558545"/>
                  </a:lnTo>
                  <a:lnTo>
                    <a:pt x="1115041" y="606738"/>
                  </a:lnTo>
                  <a:lnTo>
                    <a:pt x="1109003" y="653793"/>
                  </a:lnTo>
                  <a:lnTo>
                    <a:pt x="1099143" y="699541"/>
                  </a:lnTo>
                  <a:lnTo>
                    <a:pt x="1085630" y="743816"/>
                  </a:lnTo>
                  <a:lnTo>
                    <a:pt x="1068632" y="786450"/>
                  </a:lnTo>
                  <a:lnTo>
                    <a:pt x="1048316" y="827274"/>
                  </a:lnTo>
                  <a:lnTo>
                    <a:pt x="1024849" y="866122"/>
                  </a:lnTo>
                  <a:lnTo>
                    <a:pt x="998399" y="902826"/>
                  </a:lnTo>
                  <a:lnTo>
                    <a:pt x="969135" y="937218"/>
                  </a:lnTo>
                  <a:lnTo>
                    <a:pt x="937223" y="969131"/>
                  </a:lnTo>
                  <a:lnTo>
                    <a:pt x="902832" y="998396"/>
                  </a:lnTo>
                  <a:lnTo>
                    <a:pt x="866128" y="1024846"/>
                  </a:lnTo>
                  <a:lnTo>
                    <a:pt x="827280" y="1048313"/>
                  </a:lnTo>
                  <a:lnTo>
                    <a:pt x="786455" y="1068630"/>
                  </a:lnTo>
                  <a:lnTo>
                    <a:pt x="743821" y="1085629"/>
                  </a:lnTo>
                  <a:lnTo>
                    <a:pt x="699545" y="1099142"/>
                  </a:lnTo>
                  <a:lnTo>
                    <a:pt x="653796" y="1109002"/>
                  </a:lnTo>
                  <a:lnTo>
                    <a:pt x="606740" y="1115041"/>
                  </a:lnTo>
                  <a:lnTo>
                    <a:pt x="558545" y="1117091"/>
                  </a:lnTo>
                  <a:lnTo>
                    <a:pt x="510351" y="1115041"/>
                  </a:lnTo>
                  <a:lnTo>
                    <a:pt x="463295" y="1109002"/>
                  </a:lnTo>
                  <a:lnTo>
                    <a:pt x="417546" y="1099142"/>
                  </a:lnTo>
                  <a:lnTo>
                    <a:pt x="373270" y="1085629"/>
                  </a:lnTo>
                  <a:lnTo>
                    <a:pt x="330636" y="1068630"/>
                  </a:lnTo>
                  <a:lnTo>
                    <a:pt x="289811" y="1048313"/>
                  </a:lnTo>
                  <a:lnTo>
                    <a:pt x="250963" y="1024846"/>
                  </a:lnTo>
                  <a:lnTo>
                    <a:pt x="214259" y="998396"/>
                  </a:lnTo>
                  <a:lnTo>
                    <a:pt x="179868" y="969131"/>
                  </a:lnTo>
                  <a:lnTo>
                    <a:pt x="147956" y="937218"/>
                  </a:lnTo>
                  <a:lnTo>
                    <a:pt x="118692" y="902826"/>
                  </a:lnTo>
                  <a:lnTo>
                    <a:pt x="92242" y="866122"/>
                  </a:lnTo>
                  <a:lnTo>
                    <a:pt x="68775" y="827274"/>
                  </a:lnTo>
                  <a:lnTo>
                    <a:pt x="48459" y="786450"/>
                  </a:lnTo>
                  <a:lnTo>
                    <a:pt x="31461" y="743816"/>
                  </a:lnTo>
                  <a:lnTo>
                    <a:pt x="17948" y="699541"/>
                  </a:lnTo>
                  <a:lnTo>
                    <a:pt x="8088" y="653793"/>
                  </a:lnTo>
                  <a:lnTo>
                    <a:pt x="2050" y="606738"/>
                  </a:lnTo>
                  <a:lnTo>
                    <a:pt x="0" y="558545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0655" rIns="0" bIns="0" rtlCol="0">
            <a:spAutoFit/>
          </a:bodyPr>
          <a:lstStyle/>
          <a:p>
            <a:pPr marL="12700" marR="5080">
              <a:lnSpc>
                <a:spcPts val="4800"/>
              </a:lnSpc>
              <a:spcBef>
                <a:spcPts val="1265"/>
              </a:spcBef>
            </a:pPr>
            <a:r>
              <a:rPr spc="65" dirty="0"/>
              <a:t>HARDWARE </a:t>
            </a:r>
            <a:r>
              <a:rPr spc="85" dirty="0"/>
              <a:t>REQUIREMENTS:  </a:t>
            </a:r>
            <a:r>
              <a:rPr spc="75" dirty="0"/>
              <a:t>RASPBERRY</a:t>
            </a:r>
            <a:r>
              <a:rPr spc="145" dirty="0"/>
              <a:t> </a:t>
            </a:r>
            <a:r>
              <a:rPr spc="45" dirty="0"/>
              <a:t>PI</a:t>
            </a:r>
          </a:p>
        </p:txBody>
      </p:sp>
      <p:sp>
        <p:nvSpPr>
          <p:cNvPr id="3" name="object 3"/>
          <p:cNvSpPr/>
          <p:nvPr/>
        </p:nvSpPr>
        <p:spPr>
          <a:xfrm>
            <a:off x="533400" y="1972140"/>
            <a:ext cx="8219791" cy="42721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2050" name="Picture 2" descr="RASP CAM 2: Raspberry Pi - Camera, 8MP, v2.1, IMX219PQ at reichelt ...">
            <a:extLst>
              <a:ext uri="{FF2B5EF4-FFF2-40B4-BE49-F238E27FC236}">
                <a16:creationId xmlns:a16="http://schemas.microsoft.com/office/drawing/2014/main" id="{2E2F7996-082B-4D2F-A6B0-31CBA459A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3191" y="2895600"/>
            <a:ext cx="3056678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E522050-E140-44F5-9A00-8BD738DAC60E}"/>
              </a:ext>
            </a:extLst>
          </p:cNvPr>
          <p:cNvSpPr/>
          <p:nvPr/>
        </p:nvSpPr>
        <p:spPr>
          <a:xfrm>
            <a:off x="8915400" y="5638800"/>
            <a:ext cx="305667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u="sng" dirty="0">
                <a:solidFill>
                  <a:srgbClr val="F1F3F4"/>
                </a:solidFill>
                <a:latin typeface="Roboto"/>
                <a:hlinkClick r:id="rId4"/>
              </a:rPr>
              <a:t>Pi - Camera, 8MP</a:t>
            </a:r>
          </a:p>
          <a:p>
            <a:r>
              <a:rPr lang="en-US" sz="2800" u="sng" dirty="0">
                <a:solidFill>
                  <a:srgbClr val="F1F3F4"/>
                </a:solidFill>
                <a:latin typeface="Roboto"/>
                <a:hlinkClick r:id="rId4"/>
              </a:rPr>
              <a:t>v2.1, IMX219PQ</a:t>
            </a:r>
            <a:endParaRPr lang="en-US" sz="2800" b="0" i="0" dirty="0">
              <a:effectLst/>
              <a:latin typeface="Roboto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CB0C2B-98AB-42AD-957B-A04E5DEC5C8A}"/>
              </a:ext>
            </a:extLst>
          </p:cNvPr>
          <p:cNvSpPr/>
          <p:nvPr/>
        </p:nvSpPr>
        <p:spPr>
          <a:xfrm>
            <a:off x="2209800" y="6244319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u="sng" dirty="0">
                <a:solidFill>
                  <a:srgbClr val="F1F3F4"/>
                </a:solidFill>
                <a:latin typeface="Roboto"/>
                <a:hlinkClick r:id="rId4"/>
              </a:rPr>
              <a:t>Raspberry Pi </a:t>
            </a:r>
            <a:r>
              <a:rPr lang="en-US" sz="2800" u="sng" dirty="0">
                <a:solidFill>
                  <a:srgbClr val="F1F3F4"/>
                </a:solidFill>
                <a:latin typeface="Roboto"/>
                <a:hlinkClick r:id="rId4"/>
              </a:rPr>
              <a:t>– Model 3B</a:t>
            </a:r>
            <a:endParaRPr lang="en-US" sz="2800" b="0" i="0" dirty="0">
              <a:effectLst/>
              <a:latin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361C44-D784-494E-A993-37FE563B8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684"/>
          <a:stretch/>
        </p:blipFill>
        <p:spPr>
          <a:xfrm>
            <a:off x="762000" y="381000"/>
            <a:ext cx="4876800" cy="5105400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4E14516D-5036-4C3F-A8BC-206AC694E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381000"/>
            <a:ext cx="4876800" cy="4431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import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RPi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.GPIO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 as GPIO import time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GPIO.setmode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(GPIO.BOARD)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GPIO.setup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(7, GPIO.OUT)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GPIO.output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(7, True)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time.sleep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(1)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GPIO.output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(7, False)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time.sleep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(1)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GPIO.cleanup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</a:rPr>
              <a:t>()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6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6907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D59CB8-93B5-4C9F-B927-315672D668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00" t="18889" b="14444"/>
          <a:stretch/>
        </p:blipFill>
        <p:spPr>
          <a:xfrm>
            <a:off x="144780" y="609600"/>
            <a:ext cx="1190244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33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753872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60" dirty="0"/>
              <a:t>SOFTWARE</a:t>
            </a:r>
            <a:r>
              <a:rPr spc="135" dirty="0"/>
              <a:t> </a:t>
            </a:r>
            <a:r>
              <a:rPr spc="85" dirty="0"/>
              <a:t>REQUIREMENTS</a:t>
            </a:r>
          </a:p>
        </p:txBody>
      </p:sp>
      <p:sp>
        <p:nvSpPr>
          <p:cNvPr id="3" name="object 3"/>
          <p:cNvSpPr/>
          <p:nvPr/>
        </p:nvSpPr>
        <p:spPr>
          <a:xfrm>
            <a:off x="1024127" y="2348483"/>
            <a:ext cx="9720580" cy="954405"/>
          </a:xfrm>
          <a:custGeom>
            <a:avLst/>
            <a:gdLst/>
            <a:ahLst/>
            <a:cxnLst/>
            <a:rect l="l" t="t" r="r" b="b"/>
            <a:pathLst>
              <a:path w="9720580" h="954404">
                <a:moveTo>
                  <a:pt x="9561068" y="0"/>
                </a:moveTo>
                <a:lnTo>
                  <a:pt x="159003" y="0"/>
                </a:lnTo>
                <a:lnTo>
                  <a:pt x="108744" y="8111"/>
                </a:lnTo>
                <a:lnTo>
                  <a:pt x="65096" y="30695"/>
                </a:lnTo>
                <a:lnTo>
                  <a:pt x="30677" y="65123"/>
                </a:lnTo>
                <a:lnTo>
                  <a:pt x="8105" y="108768"/>
                </a:lnTo>
                <a:lnTo>
                  <a:pt x="0" y="159003"/>
                </a:lnTo>
                <a:lnTo>
                  <a:pt x="0" y="795019"/>
                </a:lnTo>
                <a:lnTo>
                  <a:pt x="8105" y="845255"/>
                </a:lnTo>
                <a:lnTo>
                  <a:pt x="30677" y="888900"/>
                </a:lnTo>
                <a:lnTo>
                  <a:pt x="65096" y="923328"/>
                </a:lnTo>
                <a:lnTo>
                  <a:pt x="108744" y="945912"/>
                </a:lnTo>
                <a:lnTo>
                  <a:pt x="159003" y="954024"/>
                </a:lnTo>
                <a:lnTo>
                  <a:pt x="9561068" y="954024"/>
                </a:lnTo>
                <a:lnTo>
                  <a:pt x="9611303" y="945912"/>
                </a:lnTo>
                <a:lnTo>
                  <a:pt x="9654948" y="923328"/>
                </a:lnTo>
                <a:lnTo>
                  <a:pt x="9689376" y="888900"/>
                </a:lnTo>
                <a:lnTo>
                  <a:pt x="9711960" y="845255"/>
                </a:lnTo>
                <a:lnTo>
                  <a:pt x="9720072" y="795019"/>
                </a:lnTo>
                <a:lnTo>
                  <a:pt x="9720072" y="159003"/>
                </a:lnTo>
                <a:lnTo>
                  <a:pt x="9711960" y="108768"/>
                </a:lnTo>
                <a:lnTo>
                  <a:pt x="9689376" y="65123"/>
                </a:lnTo>
                <a:lnTo>
                  <a:pt x="9654948" y="30695"/>
                </a:lnTo>
                <a:lnTo>
                  <a:pt x="9611303" y="8111"/>
                </a:lnTo>
                <a:lnTo>
                  <a:pt x="9561068" y="0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111402" y="2687574"/>
            <a:ext cx="822579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The raspberry pi needed to be installed with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python 2.7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and OpenCV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2.4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to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process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sz="1400" spc="-204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image.</a:t>
            </a:r>
            <a:endParaRPr sz="1400" dirty="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24128" y="3323844"/>
            <a:ext cx="9720580" cy="1948180"/>
          </a:xfrm>
          <a:custGeom>
            <a:avLst/>
            <a:gdLst/>
            <a:ahLst/>
            <a:cxnLst/>
            <a:rect l="l" t="t" r="r" b="b"/>
            <a:pathLst>
              <a:path w="9720580" h="1948179">
                <a:moveTo>
                  <a:pt x="9720072" y="1152652"/>
                </a:moveTo>
                <a:lnTo>
                  <a:pt x="9711957" y="1102423"/>
                </a:lnTo>
                <a:lnTo>
                  <a:pt x="9689376" y="1058773"/>
                </a:lnTo>
                <a:lnTo>
                  <a:pt x="9654946" y="1024343"/>
                </a:lnTo>
                <a:lnTo>
                  <a:pt x="9611296" y="1001763"/>
                </a:lnTo>
                <a:lnTo>
                  <a:pt x="9561068" y="993648"/>
                </a:lnTo>
                <a:lnTo>
                  <a:pt x="159004" y="993648"/>
                </a:lnTo>
                <a:lnTo>
                  <a:pt x="108737" y="1001763"/>
                </a:lnTo>
                <a:lnTo>
                  <a:pt x="65087" y="1024343"/>
                </a:lnTo>
                <a:lnTo>
                  <a:pt x="30670" y="1058773"/>
                </a:lnTo>
                <a:lnTo>
                  <a:pt x="8102" y="1102423"/>
                </a:lnTo>
                <a:lnTo>
                  <a:pt x="0" y="1152652"/>
                </a:lnTo>
                <a:lnTo>
                  <a:pt x="0" y="1788668"/>
                </a:lnTo>
                <a:lnTo>
                  <a:pt x="8102" y="1838909"/>
                </a:lnTo>
                <a:lnTo>
                  <a:pt x="30670" y="1882559"/>
                </a:lnTo>
                <a:lnTo>
                  <a:pt x="65087" y="1916988"/>
                </a:lnTo>
                <a:lnTo>
                  <a:pt x="108737" y="1939569"/>
                </a:lnTo>
                <a:lnTo>
                  <a:pt x="159004" y="1947672"/>
                </a:lnTo>
                <a:lnTo>
                  <a:pt x="9561068" y="1947672"/>
                </a:lnTo>
                <a:lnTo>
                  <a:pt x="9611296" y="1939569"/>
                </a:lnTo>
                <a:lnTo>
                  <a:pt x="9654946" y="1916988"/>
                </a:lnTo>
                <a:lnTo>
                  <a:pt x="9689376" y="1882559"/>
                </a:lnTo>
                <a:lnTo>
                  <a:pt x="9711957" y="1838909"/>
                </a:lnTo>
                <a:lnTo>
                  <a:pt x="9720072" y="1788668"/>
                </a:lnTo>
                <a:lnTo>
                  <a:pt x="9720072" y="1152652"/>
                </a:lnTo>
                <a:close/>
              </a:path>
              <a:path w="9720580" h="1948179">
                <a:moveTo>
                  <a:pt x="9720072" y="159004"/>
                </a:moveTo>
                <a:lnTo>
                  <a:pt x="9711957" y="108775"/>
                </a:lnTo>
                <a:lnTo>
                  <a:pt x="9689376" y="65125"/>
                </a:lnTo>
                <a:lnTo>
                  <a:pt x="9654946" y="30695"/>
                </a:lnTo>
                <a:lnTo>
                  <a:pt x="9611296" y="8115"/>
                </a:lnTo>
                <a:lnTo>
                  <a:pt x="9561068" y="0"/>
                </a:lnTo>
                <a:lnTo>
                  <a:pt x="159004" y="0"/>
                </a:lnTo>
                <a:lnTo>
                  <a:pt x="108737" y="8115"/>
                </a:lnTo>
                <a:lnTo>
                  <a:pt x="65087" y="30695"/>
                </a:lnTo>
                <a:lnTo>
                  <a:pt x="30670" y="65125"/>
                </a:lnTo>
                <a:lnTo>
                  <a:pt x="8102" y="108775"/>
                </a:lnTo>
                <a:lnTo>
                  <a:pt x="0" y="159004"/>
                </a:lnTo>
                <a:lnTo>
                  <a:pt x="0" y="795020"/>
                </a:lnTo>
                <a:lnTo>
                  <a:pt x="8102" y="845261"/>
                </a:lnTo>
                <a:lnTo>
                  <a:pt x="30670" y="888911"/>
                </a:lnTo>
                <a:lnTo>
                  <a:pt x="65087" y="923340"/>
                </a:lnTo>
                <a:lnTo>
                  <a:pt x="108737" y="945921"/>
                </a:lnTo>
                <a:lnTo>
                  <a:pt x="159004" y="954024"/>
                </a:lnTo>
                <a:lnTo>
                  <a:pt x="9561068" y="954024"/>
                </a:lnTo>
                <a:lnTo>
                  <a:pt x="9611296" y="945921"/>
                </a:lnTo>
                <a:lnTo>
                  <a:pt x="9654946" y="923340"/>
                </a:lnTo>
                <a:lnTo>
                  <a:pt x="9689376" y="888911"/>
                </a:lnTo>
                <a:lnTo>
                  <a:pt x="9711957" y="845261"/>
                </a:lnTo>
                <a:lnTo>
                  <a:pt x="9720072" y="795020"/>
                </a:lnTo>
                <a:lnTo>
                  <a:pt x="9720072" y="159004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111402" y="3508349"/>
            <a:ext cx="9450070" cy="15487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03200">
              <a:lnSpc>
                <a:spcPct val="114999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Opencv</a:t>
            </a:r>
            <a:r>
              <a:rPr lang="en-US"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 /MATLAB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contains the necessary classes for eigenvalue face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recognition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and the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python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IDE can be used  for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implementing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embedded</a:t>
            </a:r>
            <a:r>
              <a:rPr sz="1400" spc="-9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code</a:t>
            </a:r>
            <a:endParaRPr sz="140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900" dirty="0">
              <a:latin typeface="Lucida Sans Unicode"/>
              <a:cs typeface="Lucida Sans Unicode"/>
            </a:endParaRPr>
          </a:p>
          <a:p>
            <a:pPr marL="12700" marR="5080">
              <a:lnSpc>
                <a:spcPct val="114999"/>
              </a:lnSpc>
              <a:spcBef>
                <a:spcPts val="5"/>
              </a:spcBef>
            </a:pP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The webcam software that we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needed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to install for the raspberry pi was fswebcam.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It is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a free and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open 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source software that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downloads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and installs the necessary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drivers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for webcam to be operated successfully</a:t>
            </a:r>
            <a:r>
              <a:rPr sz="1400" spc="-27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on 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a linux</a:t>
            </a:r>
            <a:r>
              <a:rPr sz="1400" spc="-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machine.</a:t>
            </a:r>
            <a:endParaRPr sz="1400" dirty="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24127" y="5311140"/>
            <a:ext cx="9720580" cy="954405"/>
          </a:xfrm>
          <a:custGeom>
            <a:avLst/>
            <a:gdLst/>
            <a:ahLst/>
            <a:cxnLst/>
            <a:rect l="l" t="t" r="r" b="b"/>
            <a:pathLst>
              <a:path w="9720580" h="954404">
                <a:moveTo>
                  <a:pt x="9561068" y="0"/>
                </a:moveTo>
                <a:lnTo>
                  <a:pt x="159003" y="0"/>
                </a:lnTo>
                <a:lnTo>
                  <a:pt x="108744" y="8111"/>
                </a:lnTo>
                <a:lnTo>
                  <a:pt x="65096" y="30695"/>
                </a:lnTo>
                <a:lnTo>
                  <a:pt x="30677" y="65123"/>
                </a:lnTo>
                <a:lnTo>
                  <a:pt x="8105" y="108768"/>
                </a:lnTo>
                <a:lnTo>
                  <a:pt x="0" y="159004"/>
                </a:lnTo>
                <a:lnTo>
                  <a:pt x="0" y="795020"/>
                </a:lnTo>
                <a:lnTo>
                  <a:pt x="8105" y="845279"/>
                </a:lnTo>
                <a:lnTo>
                  <a:pt x="30677" y="888927"/>
                </a:lnTo>
                <a:lnTo>
                  <a:pt x="65096" y="923346"/>
                </a:lnTo>
                <a:lnTo>
                  <a:pt x="108744" y="945918"/>
                </a:lnTo>
                <a:lnTo>
                  <a:pt x="159003" y="954024"/>
                </a:lnTo>
                <a:lnTo>
                  <a:pt x="9561068" y="954024"/>
                </a:lnTo>
                <a:lnTo>
                  <a:pt x="9611303" y="945918"/>
                </a:lnTo>
                <a:lnTo>
                  <a:pt x="9654948" y="923346"/>
                </a:lnTo>
                <a:lnTo>
                  <a:pt x="9689376" y="888927"/>
                </a:lnTo>
                <a:lnTo>
                  <a:pt x="9711960" y="845279"/>
                </a:lnTo>
                <a:lnTo>
                  <a:pt x="9720072" y="795020"/>
                </a:lnTo>
                <a:lnTo>
                  <a:pt x="9720072" y="159004"/>
                </a:lnTo>
                <a:lnTo>
                  <a:pt x="9711960" y="108768"/>
                </a:lnTo>
                <a:lnTo>
                  <a:pt x="9689376" y="65123"/>
                </a:lnTo>
                <a:lnTo>
                  <a:pt x="9654948" y="30695"/>
                </a:lnTo>
                <a:lnTo>
                  <a:pt x="9611303" y="8111"/>
                </a:lnTo>
                <a:lnTo>
                  <a:pt x="9561068" y="0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1111402" y="5651093"/>
            <a:ext cx="93383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Certain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libraries were </a:t>
            </a:r>
            <a:r>
              <a:rPr sz="1400" dirty="0">
                <a:solidFill>
                  <a:srgbClr val="FFFFFF"/>
                </a:solidFill>
                <a:latin typeface="Lucida Sans Unicode"/>
                <a:cs typeface="Lucida Sans Unicode"/>
              </a:rPr>
              <a:t>needed to be downloaded and installed separately for the system to function</a:t>
            </a:r>
            <a:r>
              <a:rPr sz="1400" spc="-2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4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properly</a:t>
            </a:r>
            <a:endParaRPr sz="14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402209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60" dirty="0"/>
              <a:t>THE</a:t>
            </a:r>
            <a:r>
              <a:rPr spc="125" dirty="0"/>
              <a:t> </a:t>
            </a:r>
            <a:r>
              <a:rPr spc="75" dirty="0"/>
              <a:t>PROGRAM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48892" y="2111781"/>
            <a:ext cx="9206230" cy="2066289"/>
          </a:xfrm>
          <a:prstGeom prst="rect">
            <a:avLst/>
          </a:prstGeom>
        </p:spPr>
        <p:txBody>
          <a:bodyPr vert="horz" wrap="square" lIns="0" tIns="1555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25"/>
              </a:spcBef>
            </a:pPr>
            <a:r>
              <a:rPr sz="2200" spc="-5" dirty="0">
                <a:latin typeface="Lucida Sans Unicode"/>
                <a:cs typeface="Lucida Sans Unicode"/>
              </a:rPr>
              <a:t>The </a:t>
            </a:r>
            <a:r>
              <a:rPr sz="2200" spc="-10" dirty="0">
                <a:latin typeface="Lucida Sans Unicode"/>
                <a:cs typeface="Lucida Sans Unicode"/>
              </a:rPr>
              <a:t>program </a:t>
            </a:r>
            <a:r>
              <a:rPr sz="2200" spc="-5" dirty="0">
                <a:latin typeface="Lucida Sans Unicode"/>
                <a:cs typeface="Lucida Sans Unicode"/>
              </a:rPr>
              <a:t>is written in </a:t>
            </a:r>
            <a:r>
              <a:rPr sz="2200" spc="-10" dirty="0">
                <a:latin typeface="Lucida Sans Unicode"/>
                <a:cs typeface="Lucida Sans Unicode"/>
              </a:rPr>
              <a:t>python </a:t>
            </a:r>
            <a:r>
              <a:rPr sz="2200" spc="-5" dirty="0">
                <a:latin typeface="Lucida Sans Unicode"/>
                <a:cs typeface="Lucida Sans Unicode"/>
              </a:rPr>
              <a:t>with </a:t>
            </a:r>
            <a:r>
              <a:rPr sz="2200" spc="-10" dirty="0" err="1">
                <a:latin typeface="Lucida Sans Unicode"/>
                <a:cs typeface="Lucida Sans Unicode"/>
              </a:rPr>
              <a:t>opencv</a:t>
            </a:r>
            <a:r>
              <a:rPr sz="2200" spc="125" dirty="0">
                <a:latin typeface="Lucida Sans Unicode"/>
                <a:cs typeface="Lucida Sans Unicode"/>
              </a:rPr>
              <a:t> </a:t>
            </a:r>
            <a:r>
              <a:rPr sz="2200" spc="-10" dirty="0">
                <a:latin typeface="Lucida Sans Unicode"/>
                <a:cs typeface="Lucida Sans Unicode"/>
              </a:rPr>
              <a:t>embedded.</a:t>
            </a:r>
            <a:endParaRPr sz="2200" dirty="0">
              <a:latin typeface="Lucida Sans Unicode"/>
              <a:cs typeface="Lucida Sans Unicode"/>
            </a:endParaRPr>
          </a:p>
          <a:p>
            <a:pPr marL="12700" marR="5080">
              <a:lnSpc>
                <a:spcPts val="2380"/>
              </a:lnSpc>
              <a:spcBef>
                <a:spcPts val="1425"/>
              </a:spcBef>
            </a:pPr>
            <a:r>
              <a:rPr sz="2200" spc="-5" dirty="0">
                <a:latin typeface="Lucida Sans Unicode"/>
                <a:cs typeface="Lucida Sans Unicode"/>
              </a:rPr>
              <a:t>Python was </a:t>
            </a:r>
            <a:r>
              <a:rPr sz="2200" spc="-10" dirty="0">
                <a:latin typeface="Lucida Sans Unicode"/>
                <a:cs typeface="Lucida Sans Unicode"/>
              </a:rPr>
              <a:t>chosen for it’s ease </a:t>
            </a:r>
            <a:r>
              <a:rPr sz="2200" spc="-5" dirty="0">
                <a:latin typeface="Lucida Sans Unicode"/>
                <a:cs typeface="Lucida Sans Unicode"/>
              </a:rPr>
              <a:t>of </a:t>
            </a:r>
            <a:r>
              <a:rPr sz="2200" spc="-10" dirty="0">
                <a:latin typeface="Lucida Sans Unicode"/>
                <a:cs typeface="Lucida Sans Unicode"/>
              </a:rPr>
              <a:t>embedding </a:t>
            </a:r>
            <a:r>
              <a:rPr sz="2200" spc="-10" dirty="0" err="1">
                <a:latin typeface="Lucida Sans Unicode"/>
                <a:cs typeface="Lucida Sans Unicode"/>
              </a:rPr>
              <a:t>opencv</a:t>
            </a:r>
            <a:r>
              <a:rPr sz="2200" spc="-10" dirty="0">
                <a:latin typeface="Lucida Sans Unicode"/>
                <a:cs typeface="Lucida Sans Unicode"/>
              </a:rPr>
              <a:t> </a:t>
            </a:r>
            <a:r>
              <a:rPr sz="2200" spc="-5" dirty="0">
                <a:latin typeface="Lucida Sans Unicode"/>
                <a:cs typeface="Lucida Sans Unicode"/>
              </a:rPr>
              <a:t>as well as </a:t>
            </a:r>
            <a:r>
              <a:rPr sz="2200" spc="-10" dirty="0">
                <a:latin typeface="Lucida Sans Unicode"/>
                <a:cs typeface="Lucida Sans Unicode"/>
              </a:rPr>
              <a:t>it’s  IDE being </a:t>
            </a:r>
            <a:r>
              <a:rPr sz="2200" spc="-5" dirty="0">
                <a:latin typeface="Lucida Sans Unicode"/>
                <a:cs typeface="Lucida Sans Unicode"/>
              </a:rPr>
              <a:t>made </a:t>
            </a:r>
            <a:r>
              <a:rPr sz="2200" spc="-10" dirty="0">
                <a:latin typeface="Lucida Sans Unicode"/>
                <a:cs typeface="Lucida Sans Unicode"/>
              </a:rPr>
              <a:t>available for the raspberry </a:t>
            </a:r>
            <a:r>
              <a:rPr sz="2200" spc="-5" dirty="0">
                <a:latin typeface="Lucida Sans Unicode"/>
                <a:cs typeface="Lucida Sans Unicode"/>
              </a:rPr>
              <a:t>pi( </a:t>
            </a:r>
            <a:r>
              <a:rPr sz="2200" spc="-10" dirty="0">
                <a:latin typeface="Lucida Sans Unicode"/>
                <a:cs typeface="Lucida Sans Unicode"/>
              </a:rPr>
              <a:t>the device for  processing</a:t>
            </a:r>
            <a:r>
              <a:rPr sz="2200" spc="25" dirty="0">
                <a:latin typeface="Lucida Sans Unicode"/>
                <a:cs typeface="Lucida Sans Unicode"/>
              </a:rPr>
              <a:t> </a:t>
            </a:r>
            <a:r>
              <a:rPr sz="2200" spc="-10" dirty="0">
                <a:latin typeface="Lucida Sans Unicode"/>
                <a:cs typeface="Lucida Sans Unicode"/>
              </a:rPr>
              <a:t>data).</a:t>
            </a:r>
            <a:endParaRPr sz="2200" dirty="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100"/>
              </a:spcBef>
            </a:pPr>
            <a:r>
              <a:rPr sz="2200" spc="-5" dirty="0">
                <a:latin typeface="Lucida Sans Unicode"/>
                <a:cs typeface="Lucida Sans Unicode"/>
              </a:rPr>
              <a:t>The </a:t>
            </a:r>
            <a:r>
              <a:rPr sz="2200" spc="-10" dirty="0">
                <a:latin typeface="Lucida Sans Unicode"/>
                <a:cs typeface="Lucida Sans Unicode"/>
              </a:rPr>
              <a:t>code </a:t>
            </a:r>
            <a:r>
              <a:rPr sz="2200" spc="-5" dirty="0">
                <a:latin typeface="Lucida Sans Unicode"/>
                <a:cs typeface="Lucida Sans Unicode"/>
              </a:rPr>
              <a:t>has 3 major</a:t>
            </a:r>
            <a:r>
              <a:rPr sz="2200" spc="25" dirty="0">
                <a:latin typeface="Lucida Sans Unicode"/>
                <a:cs typeface="Lucida Sans Unicode"/>
              </a:rPr>
              <a:t> </a:t>
            </a:r>
            <a:r>
              <a:rPr sz="2200" spc="-10" dirty="0">
                <a:latin typeface="Lucida Sans Unicode"/>
                <a:cs typeface="Lucida Sans Unicode"/>
              </a:rPr>
              <a:t>parts:</a:t>
            </a:r>
            <a:endParaRPr sz="2200" dirty="0">
              <a:latin typeface="Lucida Sans Unicode"/>
              <a:cs typeface="Lucida Sans Unicod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43355" y="4180332"/>
            <a:ext cx="9903460" cy="1925320"/>
            <a:chOff x="943355" y="4180332"/>
            <a:chExt cx="9903460" cy="1925320"/>
          </a:xfrm>
        </p:grpSpPr>
        <p:sp>
          <p:nvSpPr>
            <p:cNvPr id="5" name="object 5"/>
            <p:cNvSpPr/>
            <p:nvPr/>
          </p:nvSpPr>
          <p:spPr>
            <a:xfrm>
              <a:off x="943355" y="4191000"/>
              <a:ext cx="1037844" cy="191414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1844039" y="4200144"/>
              <a:ext cx="8958071" cy="186994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1848611" y="4180332"/>
              <a:ext cx="8997696" cy="726948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1901952" y="4245864"/>
              <a:ext cx="8842375" cy="1754505"/>
            </a:xfrm>
            <a:custGeom>
              <a:avLst/>
              <a:gdLst/>
              <a:ahLst/>
              <a:cxnLst/>
              <a:rect l="l" t="t" r="r" b="b"/>
              <a:pathLst>
                <a:path w="8842375" h="1754504">
                  <a:moveTo>
                    <a:pt x="8842248" y="0"/>
                  </a:moveTo>
                  <a:lnTo>
                    <a:pt x="0" y="0"/>
                  </a:lnTo>
                  <a:lnTo>
                    <a:pt x="0" y="1754124"/>
                  </a:lnTo>
                  <a:lnTo>
                    <a:pt x="8842248" y="1754124"/>
                  </a:lnTo>
                  <a:lnTo>
                    <a:pt x="8842248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9" name="object 9"/>
            <p:cNvSpPr/>
            <p:nvPr/>
          </p:nvSpPr>
          <p:spPr>
            <a:xfrm>
              <a:off x="1901952" y="4245864"/>
              <a:ext cx="8842375" cy="1754505"/>
            </a:xfrm>
            <a:custGeom>
              <a:avLst/>
              <a:gdLst/>
              <a:ahLst/>
              <a:cxnLst/>
              <a:rect l="l" t="t" r="r" b="b"/>
              <a:pathLst>
                <a:path w="8842375" h="1754504">
                  <a:moveTo>
                    <a:pt x="0" y="1754124"/>
                  </a:moveTo>
                  <a:lnTo>
                    <a:pt x="8842248" y="1754124"/>
                  </a:lnTo>
                  <a:lnTo>
                    <a:pt x="8842248" y="0"/>
                  </a:lnTo>
                  <a:lnTo>
                    <a:pt x="0" y="0"/>
                  </a:lnTo>
                  <a:lnTo>
                    <a:pt x="0" y="1754124"/>
                  </a:lnTo>
                  <a:close/>
                </a:path>
              </a:pathLst>
            </a:custGeom>
            <a:ln w="9144">
              <a:solidFill>
                <a:srgbClr val="1CACE3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1901951" y="4245864"/>
            <a:ext cx="8842375" cy="525780"/>
          </a:xfrm>
          <a:prstGeom prst="rect">
            <a:avLst/>
          </a:prstGeom>
          <a:ln w="9144">
            <a:solidFill>
              <a:srgbClr val="1CACE3"/>
            </a:solidFill>
          </a:ln>
        </p:spPr>
        <p:txBody>
          <a:bodyPr vert="horz" wrap="square" lIns="0" tIns="495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90"/>
              </a:spcBef>
            </a:pPr>
            <a:r>
              <a:rPr sz="1200" spc="-5" dirty="0">
                <a:latin typeface="Lucida Sans Unicode"/>
                <a:cs typeface="Lucida Sans Unicode"/>
              </a:rPr>
              <a:t>Capture_positives.py: </a:t>
            </a:r>
            <a:r>
              <a:rPr sz="1200" dirty="0">
                <a:latin typeface="Lucida Sans Unicode"/>
                <a:cs typeface="Lucida Sans Unicode"/>
              </a:rPr>
              <a:t>This file </a:t>
            </a:r>
            <a:r>
              <a:rPr sz="1200" spc="-5" dirty="0">
                <a:latin typeface="Lucida Sans Unicode"/>
                <a:cs typeface="Lucida Sans Unicode"/>
              </a:rPr>
              <a:t>contains the code to capture and detect </a:t>
            </a:r>
            <a:r>
              <a:rPr sz="1200" dirty="0">
                <a:latin typeface="Lucida Sans Unicode"/>
                <a:cs typeface="Lucida Sans Unicode"/>
              </a:rPr>
              <a:t>a </a:t>
            </a:r>
            <a:r>
              <a:rPr sz="1200" spc="-5" dirty="0">
                <a:latin typeface="Lucida Sans Unicode"/>
                <a:cs typeface="Lucida Sans Unicode"/>
              </a:rPr>
              <a:t>face </a:t>
            </a:r>
            <a:r>
              <a:rPr sz="1200" dirty="0">
                <a:latin typeface="Lucida Sans Unicode"/>
                <a:cs typeface="Lucida Sans Unicode"/>
              </a:rPr>
              <a:t>. Once </a:t>
            </a:r>
            <a:r>
              <a:rPr sz="1200" spc="-5" dirty="0">
                <a:latin typeface="Lucida Sans Unicode"/>
                <a:cs typeface="Lucida Sans Unicode"/>
              </a:rPr>
              <a:t>that is done the face is</a:t>
            </a:r>
            <a:r>
              <a:rPr sz="1200" spc="130" dirty="0">
                <a:latin typeface="Lucida Sans Unicode"/>
                <a:cs typeface="Lucida Sans Unicode"/>
              </a:rPr>
              <a:t> </a:t>
            </a:r>
            <a:r>
              <a:rPr sz="1200" spc="-5" dirty="0">
                <a:latin typeface="Lucida Sans Unicode"/>
                <a:cs typeface="Lucida Sans Unicode"/>
              </a:rPr>
              <a:t>cropped</a:t>
            </a:r>
            <a:endParaRPr sz="1200" dirty="0">
              <a:latin typeface="Lucida Sans Unicode"/>
              <a:cs typeface="Lucida Sans Unicode"/>
            </a:endParaRPr>
          </a:p>
          <a:p>
            <a:pPr marL="7620" algn="ctr">
              <a:lnSpc>
                <a:spcPct val="100000"/>
              </a:lnSpc>
              <a:spcBef>
                <a:spcPts val="215"/>
              </a:spcBef>
            </a:pPr>
            <a:r>
              <a:rPr sz="1200" spc="-5" dirty="0">
                <a:latin typeface="Lucida Sans Unicode"/>
                <a:cs typeface="Lucida Sans Unicode"/>
              </a:rPr>
              <a:t>out </a:t>
            </a:r>
            <a:r>
              <a:rPr sz="1200" dirty="0">
                <a:latin typeface="Lucida Sans Unicode"/>
                <a:cs typeface="Lucida Sans Unicode"/>
              </a:rPr>
              <a:t>, </a:t>
            </a:r>
            <a:r>
              <a:rPr sz="1200" spc="-5" dirty="0">
                <a:latin typeface="Lucida Sans Unicode"/>
                <a:cs typeface="Lucida Sans Unicode"/>
              </a:rPr>
              <a:t>the image desaturated and </a:t>
            </a:r>
            <a:r>
              <a:rPr sz="1200" dirty="0">
                <a:latin typeface="Lucida Sans Unicode"/>
                <a:cs typeface="Lucida Sans Unicode"/>
              </a:rPr>
              <a:t>saved </a:t>
            </a:r>
            <a:r>
              <a:rPr sz="1200" spc="-5" dirty="0">
                <a:latin typeface="Lucida Sans Unicode"/>
                <a:cs typeface="Lucida Sans Unicode"/>
              </a:rPr>
              <a:t>to </a:t>
            </a:r>
            <a:r>
              <a:rPr sz="1200" dirty="0">
                <a:latin typeface="Lucida Sans Unicode"/>
                <a:cs typeface="Lucida Sans Unicode"/>
              </a:rPr>
              <a:t>a </a:t>
            </a:r>
            <a:r>
              <a:rPr sz="1200" spc="-5" dirty="0">
                <a:latin typeface="Lucida Sans Unicode"/>
                <a:cs typeface="Lucida Sans Unicode"/>
              </a:rPr>
              <a:t>directory </a:t>
            </a:r>
            <a:r>
              <a:rPr sz="1200" dirty="0">
                <a:latin typeface="Lucida Sans Unicode"/>
                <a:cs typeface="Lucida Sans Unicode"/>
              </a:rPr>
              <a:t>named</a:t>
            </a:r>
            <a:r>
              <a:rPr sz="1200" spc="45" dirty="0">
                <a:latin typeface="Lucida Sans Unicode"/>
                <a:cs typeface="Lucida Sans Unicode"/>
              </a:rPr>
              <a:t> </a:t>
            </a:r>
            <a:r>
              <a:rPr sz="1200" spc="-5" dirty="0">
                <a:latin typeface="Lucida Sans Unicode"/>
                <a:cs typeface="Lucida Sans Unicode"/>
              </a:rPr>
              <a:t>positives</a:t>
            </a:r>
            <a:endParaRPr sz="1200" dirty="0">
              <a:latin typeface="Lucida Sans Unicode"/>
              <a:cs typeface="Lucida Sans Unicode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249680" y="4706111"/>
            <a:ext cx="9581515" cy="1310640"/>
            <a:chOff x="1249680" y="4706111"/>
            <a:chExt cx="9581515" cy="1310640"/>
          </a:xfrm>
        </p:grpSpPr>
        <p:sp>
          <p:nvSpPr>
            <p:cNvPr id="12" name="object 12"/>
            <p:cNvSpPr/>
            <p:nvPr/>
          </p:nvSpPr>
          <p:spPr>
            <a:xfrm>
              <a:off x="1249680" y="4716779"/>
              <a:ext cx="731519" cy="1299972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3"/>
            <p:cNvSpPr/>
            <p:nvPr/>
          </p:nvSpPr>
          <p:spPr>
            <a:xfrm>
              <a:off x="1844040" y="4725923"/>
              <a:ext cx="8958071" cy="1255776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4" name="object 14"/>
            <p:cNvSpPr/>
            <p:nvPr/>
          </p:nvSpPr>
          <p:spPr>
            <a:xfrm>
              <a:off x="1862328" y="4706111"/>
              <a:ext cx="8968740" cy="728472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901952" y="4771643"/>
              <a:ext cx="8842375" cy="1140460"/>
            </a:xfrm>
            <a:custGeom>
              <a:avLst/>
              <a:gdLst/>
              <a:ahLst/>
              <a:cxnLst/>
              <a:rect l="l" t="t" r="r" b="b"/>
              <a:pathLst>
                <a:path w="8842375" h="1140460">
                  <a:moveTo>
                    <a:pt x="8842248" y="0"/>
                  </a:moveTo>
                  <a:lnTo>
                    <a:pt x="0" y="0"/>
                  </a:lnTo>
                  <a:lnTo>
                    <a:pt x="0" y="1139951"/>
                  </a:lnTo>
                  <a:lnTo>
                    <a:pt x="8842248" y="1139951"/>
                  </a:lnTo>
                  <a:lnTo>
                    <a:pt x="8842248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901952" y="4771643"/>
              <a:ext cx="8842375" cy="1140460"/>
            </a:xfrm>
            <a:custGeom>
              <a:avLst/>
              <a:gdLst/>
              <a:ahLst/>
              <a:cxnLst/>
              <a:rect l="l" t="t" r="r" b="b"/>
              <a:pathLst>
                <a:path w="8842375" h="1140460">
                  <a:moveTo>
                    <a:pt x="0" y="1139951"/>
                  </a:moveTo>
                  <a:lnTo>
                    <a:pt x="8842248" y="1139951"/>
                  </a:lnTo>
                  <a:lnTo>
                    <a:pt x="8842248" y="0"/>
                  </a:lnTo>
                  <a:lnTo>
                    <a:pt x="0" y="0"/>
                  </a:lnTo>
                  <a:lnTo>
                    <a:pt x="0" y="1139951"/>
                  </a:lnTo>
                  <a:close/>
                </a:path>
              </a:pathLst>
            </a:custGeom>
            <a:ln w="9144">
              <a:solidFill>
                <a:srgbClr val="1CACE3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1901951" y="4771644"/>
            <a:ext cx="8842375" cy="525780"/>
          </a:xfrm>
          <a:prstGeom prst="rect">
            <a:avLst/>
          </a:prstGeom>
          <a:ln w="9144">
            <a:solidFill>
              <a:srgbClr val="1CACE3"/>
            </a:solidFill>
          </a:ln>
        </p:spPr>
        <p:txBody>
          <a:bodyPr vert="horz" wrap="square" lIns="0" tIns="501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95"/>
              </a:spcBef>
            </a:pPr>
            <a:r>
              <a:rPr sz="1200" spc="-5" dirty="0">
                <a:latin typeface="Lucida Sans Unicode"/>
                <a:cs typeface="Lucida Sans Unicode"/>
              </a:rPr>
              <a:t>Train.py: this code makes use of the captured images to train the data into an xml </a:t>
            </a:r>
            <a:r>
              <a:rPr sz="1200" dirty="0">
                <a:latin typeface="Lucida Sans Unicode"/>
                <a:cs typeface="Lucida Sans Unicode"/>
              </a:rPr>
              <a:t>file </a:t>
            </a:r>
            <a:r>
              <a:rPr sz="1200" spc="-5" dirty="0">
                <a:latin typeface="Lucida Sans Unicode"/>
                <a:cs typeface="Lucida Sans Unicode"/>
              </a:rPr>
              <a:t>and create </a:t>
            </a:r>
            <a:r>
              <a:rPr sz="1200" dirty="0">
                <a:latin typeface="Lucida Sans Unicode"/>
                <a:cs typeface="Lucida Sans Unicode"/>
              </a:rPr>
              <a:t>3 </a:t>
            </a:r>
            <a:r>
              <a:rPr sz="1200" spc="-5" dirty="0">
                <a:latin typeface="Lucida Sans Unicode"/>
                <a:cs typeface="Lucida Sans Unicode"/>
              </a:rPr>
              <a:t>further images</a:t>
            </a:r>
            <a:r>
              <a:rPr sz="1200" spc="155" dirty="0">
                <a:latin typeface="Lucida Sans Unicode"/>
                <a:cs typeface="Lucida Sans Unicode"/>
              </a:rPr>
              <a:t> </a:t>
            </a:r>
            <a:r>
              <a:rPr sz="1200" dirty="0">
                <a:latin typeface="Lucida Sans Unicode"/>
                <a:cs typeface="Lucida Sans Unicode"/>
              </a:rPr>
              <a:t>,</a:t>
            </a:r>
          </a:p>
          <a:p>
            <a:pPr algn="ctr">
              <a:lnSpc>
                <a:spcPct val="100000"/>
              </a:lnSpc>
              <a:spcBef>
                <a:spcPts val="215"/>
              </a:spcBef>
            </a:pPr>
            <a:r>
              <a:rPr sz="1200" spc="-5" dirty="0">
                <a:latin typeface="Lucida Sans Unicode"/>
                <a:cs typeface="Lucida Sans Unicode"/>
              </a:rPr>
              <a:t>namely- mean, positive and negative(based on lightning of the</a:t>
            </a:r>
            <a:r>
              <a:rPr sz="1200" spc="30" dirty="0">
                <a:latin typeface="Lucida Sans Unicode"/>
                <a:cs typeface="Lucida Sans Unicode"/>
              </a:rPr>
              <a:t> </a:t>
            </a:r>
            <a:r>
              <a:rPr sz="1200" spc="-5" dirty="0">
                <a:latin typeface="Lucida Sans Unicode"/>
                <a:cs typeface="Lucida Sans Unicode"/>
              </a:rPr>
              <a:t>pixel).</a:t>
            </a:r>
            <a:endParaRPr sz="1200" dirty="0">
              <a:latin typeface="Lucida Sans Unicode"/>
              <a:cs typeface="Lucida Sans Unicode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1559052" y="5242559"/>
            <a:ext cx="9243060" cy="687705"/>
            <a:chOff x="1559052" y="5242559"/>
            <a:chExt cx="9243060" cy="687705"/>
          </a:xfrm>
        </p:grpSpPr>
        <p:sp>
          <p:nvSpPr>
            <p:cNvPr id="19" name="object 19"/>
            <p:cNvSpPr/>
            <p:nvPr/>
          </p:nvSpPr>
          <p:spPr>
            <a:xfrm>
              <a:off x="1559052" y="5242559"/>
              <a:ext cx="422147" cy="687323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0" name="object 20"/>
            <p:cNvSpPr/>
            <p:nvPr/>
          </p:nvSpPr>
          <p:spPr>
            <a:xfrm>
              <a:off x="1844040" y="5251703"/>
              <a:ext cx="8958071" cy="643128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1" name="object 21"/>
            <p:cNvSpPr/>
            <p:nvPr/>
          </p:nvSpPr>
          <p:spPr>
            <a:xfrm>
              <a:off x="2473452" y="5338571"/>
              <a:ext cx="7699248" cy="516635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2" name="object 22"/>
            <p:cNvSpPr/>
            <p:nvPr/>
          </p:nvSpPr>
          <p:spPr>
            <a:xfrm>
              <a:off x="1901952" y="5297423"/>
              <a:ext cx="8842375" cy="527685"/>
            </a:xfrm>
            <a:custGeom>
              <a:avLst/>
              <a:gdLst/>
              <a:ahLst/>
              <a:cxnLst/>
              <a:rect l="l" t="t" r="r" b="b"/>
              <a:pathLst>
                <a:path w="8842375" h="527685">
                  <a:moveTo>
                    <a:pt x="8842248" y="0"/>
                  </a:moveTo>
                  <a:lnTo>
                    <a:pt x="0" y="0"/>
                  </a:lnTo>
                  <a:lnTo>
                    <a:pt x="0" y="527304"/>
                  </a:lnTo>
                  <a:lnTo>
                    <a:pt x="8842248" y="527304"/>
                  </a:lnTo>
                  <a:lnTo>
                    <a:pt x="8842248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1901951" y="5297423"/>
            <a:ext cx="8842375" cy="527685"/>
          </a:xfrm>
          <a:prstGeom prst="rect">
            <a:avLst/>
          </a:prstGeom>
          <a:ln w="9144">
            <a:solidFill>
              <a:srgbClr val="1CACE3"/>
            </a:solidFill>
          </a:ln>
        </p:spPr>
        <p:txBody>
          <a:bodyPr vert="horz" wrap="square" lIns="0" tIns="155575" rIns="0" bIns="0" rtlCol="0">
            <a:spAutoFit/>
          </a:bodyPr>
          <a:lstStyle/>
          <a:p>
            <a:pPr marL="741680">
              <a:lnSpc>
                <a:spcPct val="100000"/>
              </a:lnSpc>
              <a:spcBef>
                <a:spcPts val="1225"/>
              </a:spcBef>
            </a:pPr>
            <a:r>
              <a:rPr sz="1200" spc="-5" dirty="0">
                <a:latin typeface="Lucida Sans Unicode"/>
                <a:cs typeface="Lucida Sans Unicode"/>
              </a:rPr>
              <a:t>Box.py: This portion of code loads the training data and tries to detect and further recognize </a:t>
            </a:r>
            <a:r>
              <a:rPr sz="1200" dirty="0">
                <a:latin typeface="Lucida Sans Unicode"/>
                <a:cs typeface="Lucida Sans Unicode"/>
              </a:rPr>
              <a:t>a</a:t>
            </a:r>
            <a:r>
              <a:rPr sz="1200" spc="80" dirty="0">
                <a:latin typeface="Lucida Sans Unicode"/>
                <a:cs typeface="Lucida Sans Unicode"/>
              </a:rPr>
              <a:t> </a:t>
            </a:r>
            <a:r>
              <a:rPr sz="1200" dirty="0">
                <a:latin typeface="Lucida Sans Unicode"/>
                <a:cs typeface="Lucida Sans Unicode"/>
              </a:rPr>
              <a:t>face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486791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60" dirty="0"/>
              <a:t>THE</a:t>
            </a:r>
            <a:r>
              <a:rPr spc="125" dirty="0"/>
              <a:t> </a:t>
            </a:r>
            <a:r>
              <a:rPr spc="80" dirty="0"/>
              <a:t>CHALLENGES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078268" y="2374264"/>
            <a:ext cx="9618980" cy="3846829"/>
            <a:chOff x="1078268" y="2374264"/>
            <a:chExt cx="9618980" cy="3846829"/>
          </a:xfrm>
        </p:grpSpPr>
        <p:sp>
          <p:nvSpPr>
            <p:cNvPr id="4" name="object 4"/>
            <p:cNvSpPr/>
            <p:nvPr/>
          </p:nvSpPr>
          <p:spPr>
            <a:xfrm>
              <a:off x="1085888" y="2381884"/>
              <a:ext cx="808990" cy="3831590"/>
            </a:xfrm>
            <a:custGeom>
              <a:avLst/>
              <a:gdLst/>
              <a:ahLst/>
              <a:cxnLst/>
              <a:rect l="l" t="t" r="r" b="b"/>
              <a:pathLst>
                <a:path w="808989" h="3831590">
                  <a:moveTo>
                    <a:pt x="15290" y="0"/>
                  </a:moveTo>
                  <a:lnTo>
                    <a:pt x="49039" y="34360"/>
                  </a:lnTo>
                  <a:lnTo>
                    <a:pt x="82053" y="69167"/>
                  </a:lnTo>
                  <a:lnTo>
                    <a:pt x="114334" y="104410"/>
                  </a:lnTo>
                  <a:lnTo>
                    <a:pt x="145881" y="140079"/>
                  </a:lnTo>
                  <a:lnTo>
                    <a:pt x="176695" y="176165"/>
                  </a:lnTo>
                  <a:lnTo>
                    <a:pt x="206775" y="212658"/>
                  </a:lnTo>
                  <a:lnTo>
                    <a:pt x="236121" y="249547"/>
                  </a:lnTo>
                  <a:lnTo>
                    <a:pt x="264734" y="286825"/>
                  </a:lnTo>
                  <a:lnTo>
                    <a:pt x="292613" y="324479"/>
                  </a:lnTo>
                  <a:lnTo>
                    <a:pt x="319758" y="362501"/>
                  </a:lnTo>
                  <a:lnTo>
                    <a:pt x="346170" y="400881"/>
                  </a:lnTo>
                  <a:lnTo>
                    <a:pt x="371848" y="439609"/>
                  </a:lnTo>
                  <a:lnTo>
                    <a:pt x="396792" y="478675"/>
                  </a:lnTo>
                  <a:lnTo>
                    <a:pt x="421003" y="518069"/>
                  </a:lnTo>
                  <a:lnTo>
                    <a:pt x="444480" y="557782"/>
                  </a:lnTo>
                  <a:lnTo>
                    <a:pt x="467223" y="597804"/>
                  </a:lnTo>
                  <a:lnTo>
                    <a:pt x="489233" y="638125"/>
                  </a:lnTo>
                  <a:lnTo>
                    <a:pt x="510509" y="678735"/>
                  </a:lnTo>
                  <a:lnTo>
                    <a:pt x="531051" y="719624"/>
                  </a:lnTo>
                  <a:lnTo>
                    <a:pt x="550860" y="760783"/>
                  </a:lnTo>
                  <a:lnTo>
                    <a:pt x="569935" y="802202"/>
                  </a:lnTo>
                  <a:lnTo>
                    <a:pt x="588277" y="843871"/>
                  </a:lnTo>
                  <a:lnTo>
                    <a:pt x="605884" y="885780"/>
                  </a:lnTo>
                  <a:lnTo>
                    <a:pt x="622759" y="927919"/>
                  </a:lnTo>
                  <a:lnTo>
                    <a:pt x="638899" y="970279"/>
                  </a:lnTo>
                  <a:lnTo>
                    <a:pt x="654306" y="1012850"/>
                  </a:lnTo>
                  <a:lnTo>
                    <a:pt x="668979" y="1055621"/>
                  </a:lnTo>
                  <a:lnTo>
                    <a:pt x="682919" y="1098584"/>
                  </a:lnTo>
                  <a:lnTo>
                    <a:pt x="696124" y="1141728"/>
                  </a:lnTo>
                  <a:lnTo>
                    <a:pt x="708597" y="1185043"/>
                  </a:lnTo>
                  <a:lnTo>
                    <a:pt x="720335" y="1228521"/>
                  </a:lnTo>
                  <a:lnTo>
                    <a:pt x="731340" y="1272150"/>
                  </a:lnTo>
                  <a:lnTo>
                    <a:pt x="741611" y="1315922"/>
                  </a:lnTo>
                  <a:lnTo>
                    <a:pt x="751149" y="1359825"/>
                  </a:lnTo>
                  <a:lnTo>
                    <a:pt x="759953" y="1403852"/>
                  </a:lnTo>
                  <a:lnTo>
                    <a:pt x="768023" y="1447991"/>
                  </a:lnTo>
                  <a:lnTo>
                    <a:pt x="775359" y="1492232"/>
                  </a:lnTo>
                  <a:lnTo>
                    <a:pt x="781962" y="1536568"/>
                  </a:lnTo>
                  <a:lnTo>
                    <a:pt x="787832" y="1580986"/>
                  </a:lnTo>
                  <a:lnTo>
                    <a:pt x="792967" y="1625478"/>
                  </a:lnTo>
                  <a:lnTo>
                    <a:pt x="797369" y="1670033"/>
                  </a:lnTo>
                  <a:lnTo>
                    <a:pt x="801037" y="1714643"/>
                  </a:lnTo>
                  <a:lnTo>
                    <a:pt x="803972" y="1759296"/>
                  </a:lnTo>
                  <a:lnTo>
                    <a:pt x="806173" y="1803984"/>
                  </a:lnTo>
                  <a:lnTo>
                    <a:pt x="807640" y="1848697"/>
                  </a:lnTo>
                  <a:lnTo>
                    <a:pt x="808374" y="1893424"/>
                  </a:lnTo>
                  <a:lnTo>
                    <a:pt x="808374" y="1938156"/>
                  </a:lnTo>
                  <a:lnTo>
                    <a:pt x="807640" y="1982883"/>
                  </a:lnTo>
                  <a:lnTo>
                    <a:pt x="806173" y="2027595"/>
                  </a:lnTo>
                  <a:lnTo>
                    <a:pt x="803972" y="2072283"/>
                  </a:lnTo>
                  <a:lnTo>
                    <a:pt x="801037" y="2116936"/>
                  </a:lnTo>
                  <a:lnTo>
                    <a:pt x="797369" y="2161546"/>
                  </a:lnTo>
                  <a:lnTo>
                    <a:pt x="792967" y="2206101"/>
                  </a:lnTo>
                  <a:lnTo>
                    <a:pt x="787832" y="2250593"/>
                  </a:lnTo>
                  <a:lnTo>
                    <a:pt x="781962" y="2295011"/>
                  </a:lnTo>
                  <a:lnTo>
                    <a:pt x="775359" y="2339346"/>
                  </a:lnTo>
                  <a:lnTo>
                    <a:pt x="768023" y="2383587"/>
                  </a:lnTo>
                  <a:lnTo>
                    <a:pt x="759953" y="2427726"/>
                  </a:lnTo>
                  <a:lnTo>
                    <a:pt x="751149" y="2471752"/>
                  </a:lnTo>
                  <a:lnTo>
                    <a:pt x="741611" y="2515656"/>
                  </a:lnTo>
                  <a:lnTo>
                    <a:pt x="731340" y="2559427"/>
                  </a:lnTo>
                  <a:lnTo>
                    <a:pt x="720335" y="2603055"/>
                  </a:lnTo>
                  <a:lnTo>
                    <a:pt x="708597" y="2646532"/>
                  </a:lnTo>
                  <a:lnTo>
                    <a:pt x="696124" y="2689848"/>
                  </a:lnTo>
                  <a:lnTo>
                    <a:pt x="682919" y="2732991"/>
                  </a:lnTo>
                  <a:lnTo>
                    <a:pt x="668979" y="2775953"/>
                  </a:lnTo>
                  <a:lnTo>
                    <a:pt x="654306" y="2818724"/>
                  </a:lnTo>
                  <a:lnTo>
                    <a:pt x="638899" y="2861294"/>
                  </a:lnTo>
                  <a:lnTo>
                    <a:pt x="622759" y="2903654"/>
                  </a:lnTo>
                  <a:lnTo>
                    <a:pt x="605884" y="2945792"/>
                  </a:lnTo>
                  <a:lnTo>
                    <a:pt x="588277" y="2987701"/>
                  </a:lnTo>
                  <a:lnTo>
                    <a:pt x="569935" y="3029369"/>
                  </a:lnTo>
                  <a:lnTo>
                    <a:pt x="550860" y="3070787"/>
                  </a:lnTo>
                  <a:lnTo>
                    <a:pt x="531051" y="3111945"/>
                  </a:lnTo>
                  <a:lnTo>
                    <a:pt x="510509" y="3152834"/>
                  </a:lnTo>
                  <a:lnTo>
                    <a:pt x="489233" y="3193443"/>
                  </a:lnTo>
                  <a:lnTo>
                    <a:pt x="467223" y="3233763"/>
                  </a:lnTo>
                  <a:lnTo>
                    <a:pt x="444480" y="3273784"/>
                  </a:lnTo>
                  <a:lnTo>
                    <a:pt x="421003" y="3313496"/>
                  </a:lnTo>
                  <a:lnTo>
                    <a:pt x="396792" y="3352890"/>
                  </a:lnTo>
                  <a:lnTo>
                    <a:pt x="371848" y="3391955"/>
                  </a:lnTo>
                  <a:lnTo>
                    <a:pt x="346170" y="3430682"/>
                  </a:lnTo>
                  <a:lnTo>
                    <a:pt x="319758" y="3469061"/>
                  </a:lnTo>
                  <a:lnTo>
                    <a:pt x="292613" y="3507082"/>
                  </a:lnTo>
                  <a:lnTo>
                    <a:pt x="264734" y="3544735"/>
                  </a:lnTo>
                  <a:lnTo>
                    <a:pt x="236121" y="3582011"/>
                  </a:lnTo>
                  <a:lnTo>
                    <a:pt x="206775" y="3618900"/>
                  </a:lnTo>
                  <a:lnTo>
                    <a:pt x="176695" y="3655392"/>
                  </a:lnTo>
                  <a:lnTo>
                    <a:pt x="145881" y="3691477"/>
                  </a:lnTo>
                  <a:lnTo>
                    <a:pt x="114334" y="3727145"/>
                  </a:lnTo>
                  <a:lnTo>
                    <a:pt x="82053" y="3762387"/>
                  </a:lnTo>
                  <a:lnTo>
                    <a:pt x="49039" y="3797192"/>
                  </a:lnTo>
                  <a:lnTo>
                    <a:pt x="15290" y="3831551"/>
                  </a:lnTo>
                  <a:lnTo>
                    <a:pt x="0" y="3816261"/>
                  </a:lnTo>
                  <a:lnTo>
                    <a:pt x="33838" y="3781802"/>
                  </a:lnTo>
                  <a:lnTo>
                    <a:pt x="66932" y="3746892"/>
                  </a:lnTo>
                  <a:lnTo>
                    <a:pt x="99283" y="3711539"/>
                  </a:lnTo>
                  <a:lnTo>
                    <a:pt x="130890" y="3675755"/>
                  </a:lnTo>
                  <a:lnTo>
                    <a:pt x="161754" y="3639548"/>
                  </a:lnTo>
                  <a:lnTo>
                    <a:pt x="191873" y="3602930"/>
                  </a:lnTo>
                  <a:lnTo>
                    <a:pt x="221249" y="3565910"/>
                  </a:lnTo>
                  <a:lnTo>
                    <a:pt x="249882" y="3528498"/>
                  </a:lnTo>
                  <a:lnTo>
                    <a:pt x="277770" y="3490704"/>
                  </a:lnTo>
                  <a:lnTo>
                    <a:pt x="304915" y="3452539"/>
                  </a:lnTo>
                  <a:lnTo>
                    <a:pt x="331317" y="3414012"/>
                  </a:lnTo>
                  <a:lnTo>
                    <a:pt x="356974" y="3375134"/>
                  </a:lnTo>
                  <a:lnTo>
                    <a:pt x="381888" y="3335914"/>
                  </a:lnTo>
                  <a:lnTo>
                    <a:pt x="406058" y="3296362"/>
                  </a:lnTo>
                  <a:lnTo>
                    <a:pt x="429485" y="3256490"/>
                  </a:lnTo>
                  <a:lnTo>
                    <a:pt x="452167" y="3216305"/>
                  </a:lnTo>
                  <a:lnTo>
                    <a:pt x="474106" y="3175819"/>
                  </a:lnTo>
                  <a:lnTo>
                    <a:pt x="495302" y="3135042"/>
                  </a:lnTo>
                  <a:lnTo>
                    <a:pt x="515754" y="3093984"/>
                  </a:lnTo>
                  <a:lnTo>
                    <a:pt x="535462" y="3052655"/>
                  </a:lnTo>
                  <a:lnTo>
                    <a:pt x="554426" y="3011064"/>
                  </a:lnTo>
                  <a:lnTo>
                    <a:pt x="572646" y="2969222"/>
                  </a:lnTo>
                  <a:lnTo>
                    <a:pt x="590123" y="2927139"/>
                  </a:lnTo>
                  <a:lnTo>
                    <a:pt x="606856" y="2884825"/>
                  </a:lnTo>
                  <a:lnTo>
                    <a:pt x="622846" y="2842291"/>
                  </a:lnTo>
                  <a:lnTo>
                    <a:pt x="638092" y="2799545"/>
                  </a:lnTo>
                  <a:lnTo>
                    <a:pt x="652594" y="2756598"/>
                  </a:lnTo>
                  <a:lnTo>
                    <a:pt x="666352" y="2713460"/>
                  </a:lnTo>
                  <a:lnTo>
                    <a:pt x="679367" y="2670142"/>
                  </a:lnTo>
                  <a:lnTo>
                    <a:pt x="691638" y="2626653"/>
                  </a:lnTo>
                  <a:lnTo>
                    <a:pt x="703165" y="2583003"/>
                  </a:lnTo>
                  <a:lnTo>
                    <a:pt x="713949" y="2539202"/>
                  </a:lnTo>
                  <a:lnTo>
                    <a:pt x="723989" y="2495261"/>
                  </a:lnTo>
                  <a:lnTo>
                    <a:pt x="733285" y="2451189"/>
                  </a:lnTo>
                  <a:lnTo>
                    <a:pt x="741837" y="2406997"/>
                  </a:lnTo>
                  <a:lnTo>
                    <a:pt x="749646" y="2362694"/>
                  </a:lnTo>
                  <a:lnTo>
                    <a:pt x="756711" y="2318291"/>
                  </a:lnTo>
                  <a:lnTo>
                    <a:pt x="763033" y="2273797"/>
                  </a:lnTo>
                  <a:lnTo>
                    <a:pt x="768611" y="2229223"/>
                  </a:lnTo>
                  <a:lnTo>
                    <a:pt x="773445" y="2184579"/>
                  </a:lnTo>
                  <a:lnTo>
                    <a:pt x="777535" y="2139874"/>
                  </a:lnTo>
                  <a:lnTo>
                    <a:pt x="780882" y="2095120"/>
                  </a:lnTo>
                  <a:lnTo>
                    <a:pt x="783485" y="2050325"/>
                  </a:lnTo>
                  <a:lnTo>
                    <a:pt x="785344" y="2005500"/>
                  </a:lnTo>
                  <a:lnTo>
                    <a:pt x="786459" y="1960654"/>
                  </a:lnTo>
                  <a:lnTo>
                    <a:pt x="786831" y="1915799"/>
                  </a:lnTo>
                  <a:lnTo>
                    <a:pt x="786459" y="1870944"/>
                  </a:lnTo>
                  <a:lnTo>
                    <a:pt x="785344" y="1826099"/>
                  </a:lnTo>
                  <a:lnTo>
                    <a:pt x="783485" y="1781274"/>
                  </a:lnTo>
                  <a:lnTo>
                    <a:pt x="780882" y="1736479"/>
                  </a:lnTo>
                  <a:lnTo>
                    <a:pt x="777535" y="1691724"/>
                  </a:lnTo>
                  <a:lnTo>
                    <a:pt x="773445" y="1647020"/>
                  </a:lnTo>
                  <a:lnTo>
                    <a:pt x="768611" y="1602376"/>
                  </a:lnTo>
                  <a:lnTo>
                    <a:pt x="763033" y="1557802"/>
                  </a:lnTo>
                  <a:lnTo>
                    <a:pt x="756711" y="1513309"/>
                  </a:lnTo>
                  <a:lnTo>
                    <a:pt x="749646" y="1468906"/>
                  </a:lnTo>
                  <a:lnTo>
                    <a:pt x="741837" y="1424603"/>
                  </a:lnTo>
                  <a:lnTo>
                    <a:pt x="733285" y="1380411"/>
                  </a:lnTo>
                  <a:lnTo>
                    <a:pt x="723989" y="1336340"/>
                  </a:lnTo>
                  <a:lnTo>
                    <a:pt x="713949" y="1292399"/>
                  </a:lnTo>
                  <a:lnTo>
                    <a:pt x="703165" y="1248599"/>
                  </a:lnTo>
                  <a:lnTo>
                    <a:pt x="691638" y="1204949"/>
                  </a:lnTo>
                  <a:lnTo>
                    <a:pt x="679367" y="1161461"/>
                  </a:lnTo>
                  <a:lnTo>
                    <a:pt x="666352" y="1118143"/>
                  </a:lnTo>
                  <a:lnTo>
                    <a:pt x="652594" y="1075005"/>
                  </a:lnTo>
                  <a:lnTo>
                    <a:pt x="638092" y="1032059"/>
                  </a:lnTo>
                  <a:lnTo>
                    <a:pt x="622846" y="989314"/>
                  </a:lnTo>
                  <a:lnTo>
                    <a:pt x="606856" y="946780"/>
                  </a:lnTo>
                  <a:lnTo>
                    <a:pt x="590123" y="904466"/>
                  </a:lnTo>
                  <a:lnTo>
                    <a:pt x="572646" y="862384"/>
                  </a:lnTo>
                  <a:lnTo>
                    <a:pt x="554426" y="820543"/>
                  </a:lnTo>
                  <a:lnTo>
                    <a:pt x="535462" y="778953"/>
                  </a:lnTo>
                  <a:lnTo>
                    <a:pt x="515754" y="737624"/>
                  </a:lnTo>
                  <a:lnTo>
                    <a:pt x="495302" y="696567"/>
                  </a:lnTo>
                  <a:lnTo>
                    <a:pt x="474106" y="655790"/>
                  </a:lnTo>
                  <a:lnTo>
                    <a:pt x="452167" y="615306"/>
                  </a:lnTo>
                  <a:lnTo>
                    <a:pt x="429485" y="575122"/>
                  </a:lnTo>
                  <a:lnTo>
                    <a:pt x="406058" y="535250"/>
                  </a:lnTo>
                  <a:lnTo>
                    <a:pt x="381888" y="495699"/>
                  </a:lnTo>
                  <a:lnTo>
                    <a:pt x="356974" y="456480"/>
                  </a:lnTo>
                  <a:lnTo>
                    <a:pt x="331317" y="417603"/>
                  </a:lnTo>
                  <a:lnTo>
                    <a:pt x="304915" y="379077"/>
                  </a:lnTo>
                  <a:lnTo>
                    <a:pt x="277770" y="340913"/>
                  </a:lnTo>
                  <a:lnTo>
                    <a:pt x="249882" y="303120"/>
                  </a:lnTo>
                  <a:lnTo>
                    <a:pt x="221249" y="265709"/>
                  </a:lnTo>
                  <a:lnTo>
                    <a:pt x="191873" y="228690"/>
                  </a:lnTo>
                  <a:lnTo>
                    <a:pt x="161754" y="192073"/>
                  </a:lnTo>
                  <a:lnTo>
                    <a:pt x="130890" y="155868"/>
                  </a:lnTo>
                  <a:lnTo>
                    <a:pt x="99283" y="120084"/>
                  </a:lnTo>
                  <a:lnTo>
                    <a:pt x="66932" y="84733"/>
                  </a:lnTo>
                  <a:lnTo>
                    <a:pt x="33838" y="49824"/>
                  </a:lnTo>
                  <a:lnTo>
                    <a:pt x="0" y="15366"/>
                  </a:lnTo>
                  <a:lnTo>
                    <a:pt x="15290" y="0"/>
                  </a:lnTo>
                  <a:close/>
                </a:path>
              </a:pathLst>
            </a:custGeom>
            <a:ln w="15239">
              <a:solidFill>
                <a:srgbClr val="1388B6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479804" y="2595371"/>
              <a:ext cx="9210040" cy="619125"/>
            </a:xfrm>
            <a:custGeom>
              <a:avLst/>
              <a:gdLst/>
              <a:ahLst/>
              <a:cxnLst/>
              <a:rect l="l" t="t" r="r" b="b"/>
              <a:pathLst>
                <a:path w="9210040" h="619125">
                  <a:moveTo>
                    <a:pt x="9209532" y="0"/>
                  </a:moveTo>
                  <a:lnTo>
                    <a:pt x="0" y="0"/>
                  </a:lnTo>
                  <a:lnTo>
                    <a:pt x="0" y="618743"/>
                  </a:lnTo>
                  <a:lnTo>
                    <a:pt x="9209532" y="618743"/>
                  </a:lnTo>
                  <a:lnTo>
                    <a:pt x="920953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1479804" y="2595371"/>
              <a:ext cx="9210040" cy="619125"/>
            </a:xfrm>
            <a:custGeom>
              <a:avLst/>
              <a:gdLst/>
              <a:ahLst/>
              <a:cxnLst/>
              <a:rect l="l" t="t" r="r" b="b"/>
              <a:pathLst>
                <a:path w="9210040" h="619125">
                  <a:moveTo>
                    <a:pt x="0" y="618743"/>
                  </a:moveTo>
                  <a:lnTo>
                    <a:pt x="9209532" y="618743"/>
                  </a:lnTo>
                  <a:lnTo>
                    <a:pt x="9209532" y="0"/>
                  </a:lnTo>
                  <a:lnTo>
                    <a:pt x="0" y="0"/>
                  </a:lnTo>
                  <a:lnTo>
                    <a:pt x="0" y="618743"/>
                  </a:lnTo>
                  <a:close/>
                </a:path>
              </a:pathLst>
            </a:custGeom>
            <a:ln w="1523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958720" y="2692044"/>
            <a:ext cx="841565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As the number of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positive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outcomes is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limited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by the number of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photos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and the lightning effects at the time of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photo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capture the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photo 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must be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captured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in all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possible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lightning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condition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with varying facial</a:t>
            </a:r>
            <a:r>
              <a:rPr sz="1000" spc="1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expression</a:t>
            </a:r>
            <a:endParaRPr sz="1000" dirty="0">
              <a:latin typeface="Lucida Sans Unicode"/>
              <a:cs typeface="Lucida Sans Unicode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085088" y="2510027"/>
            <a:ext cx="9611995" cy="1640205"/>
            <a:chOff x="1085088" y="2510027"/>
            <a:chExt cx="9611995" cy="1640205"/>
          </a:xfrm>
        </p:grpSpPr>
        <p:sp>
          <p:nvSpPr>
            <p:cNvPr id="9" name="object 9"/>
            <p:cNvSpPr/>
            <p:nvPr/>
          </p:nvSpPr>
          <p:spPr>
            <a:xfrm>
              <a:off x="1092708" y="2517647"/>
              <a:ext cx="774700" cy="774700"/>
            </a:xfrm>
            <a:custGeom>
              <a:avLst/>
              <a:gdLst/>
              <a:ahLst/>
              <a:cxnLst/>
              <a:rect l="l" t="t" r="r" b="b"/>
              <a:pathLst>
                <a:path w="774700" h="774700">
                  <a:moveTo>
                    <a:pt x="387095" y="0"/>
                  </a:moveTo>
                  <a:lnTo>
                    <a:pt x="338538" y="3016"/>
                  </a:lnTo>
                  <a:lnTo>
                    <a:pt x="291781" y="11825"/>
                  </a:lnTo>
                  <a:lnTo>
                    <a:pt x="247186" y="26061"/>
                  </a:lnTo>
                  <a:lnTo>
                    <a:pt x="205118" y="45363"/>
                  </a:lnTo>
                  <a:lnTo>
                    <a:pt x="165937" y="69367"/>
                  </a:lnTo>
                  <a:lnTo>
                    <a:pt x="130008" y="97710"/>
                  </a:lnTo>
                  <a:lnTo>
                    <a:pt x="97692" y="130028"/>
                  </a:lnTo>
                  <a:lnTo>
                    <a:pt x="69353" y="165959"/>
                  </a:lnTo>
                  <a:lnTo>
                    <a:pt x="45353" y="205140"/>
                  </a:lnTo>
                  <a:lnTo>
                    <a:pt x="26055" y="247207"/>
                  </a:lnTo>
                  <a:lnTo>
                    <a:pt x="11821" y="291798"/>
                  </a:lnTo>
                  <a:lnTo>
                    <a:pt x="3015" y="338548"/>
                  </a:lnTo>
                  <a:lnTo>
                    <a:pt x="0" y="387096"/>
                  </a:lnTo>
                  <a:lnTo>
                    <a:pt x="3015" y="435643"/>
                  </a:lnTo>
                  <a:lnTo>
                    <a:pt x="11821" y="482393"/>
                  </a:lnTo>
                  <a:lnTo>
                    <a:pt x="26055" y="526984"/>
                  </a:lnTo>
                  <a:lnTo>
                    <a:pt x="45353" y="569051"/>
                  </a:lnTo>
                  <a:lnTo>
                    <a:pt x="69353" y="608232"/>
                  </a:lnTo>
                  <a:lnTo>
                    <a:pt x="97692" y="644163"/>
                  </a:lnTo>
                  <a:lnTo>
                    <a:pt x="130008" y="676481"/>
                  </a:lnTo>
                  <a:lnTo>
                    <a:pt x="165937" y="704824"/>
                  </a:lnTo>
                  <a:lnTo>
                    <a:pt x="205118" y="728828"/>
                  </a:lnTo>
                  <a:lnTo>
                    <a:pt x="247186" y="748130"/>
                  </a:lnTo>
                  <a:lnTo>
                    <a:pt x="291781" y="762366"/>
                  </a:lnTo>
                  <a:lnTo>
                    <a:pt x="338538" y="771175"/>
                  </a:lnTo>
                  <a:lnTo>
                    <a:pt x="387095" y="774191"/>
                  </a:lnTo>
                  <a:lnTo>
                    <a:pt x="435643" y="771175"/>
                  </a:lnTo>
                  <a:lnTo>
                    <a:pt x="482393" y="762366"/>
                  </a:lnTo>
                  <a:lnTo>
                    <a:pt x="526984" y="748130"/>
                  </a:lnTo>
                  <a:lnTo>
                    <a:pt x="569051" y="728828"/>
                  </a:lnTo>
                  <a:lnTo>
                    <a:pt x="608232" y="704824"/>
                  </a:lnTo>
                  <a:lnTo>
                    <a:pt x="644163" y="676481"/>
                  </a:lnTo>
                  <a:lnTo>
                    <a:pt x="676481" y="644163"/>
                  </a:lnTo>
                  <a:lnTo>
                    <a:pt x="704824" y="608232"/>
                  </a:lnTo>
                  <a:lnTo>
                    <a:pt x="728828" y="569051"/>
                  </a:lnTo>
                  <a:lnTo>
                    <a:pt x="748130" y="526984"/>
                  </a:lnTo>
                  <a:lnTo>
                    <a:pt x="762366" y="482393"/>
                  </a:lnTo>
                  <a:lnTo>
                    <a:pt x="771175" y="435643"/>
                  </a:lnTo>
                  <a:lnTo>
                    <a:pt x="774191" y="387096"/>
                  </a:lnTo>
                  <a:lnTo>
                    <a:pt x="771175" y="338548"/>
                  </a:lnTo>
                  <a:lnTo>
                    <a:pt x="762366" y="291798"/>
                  </a:lnTo>
                  <a:lnTo>
                    <a:pt x="748130" y="247207"/>
                  </a:lnTo>
                  <a:lnTo>
                    <a:pt x="728828" y="205140"/>
                  </a:lnTo>
                  <a:lnTo>
                    <a:pt x="704824" y="165959"/>
                  </a:lnTo>
                  <a:lnTo>
                    <a:pt x="676481" y="130028"/>
                  </a:lnTo>
                  <a:lnTo>
                    <a:pt x="644163" y="97710"/>
                  </a:lnTo>
                  <a:lnTo>
                    <a:pt x="608232" y="69367"/>
                  </a:lnTo>
                  <a:lnTo>
                    <a:pt x="569051" y="45363"/>
                  </a:lnTo>
                  <a:lnTo>
                    <a:pt x="526984" y="26061"/>
                  </a:lnTo>
                  <a:lnTo>
                    <a:pt x="482393" y="11825"/>
                  </a:lnTo>
                  <a:lnTo>
                    <a:pt x="435643" y="3016"/>
                  </a:lnTo>
                  <a:lnTo>
                    <a:pt x="38709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0" name="object 10"/>
            <p:cNvSpPr/>
            <p:nvPr/>
          </p:nvSpPr>
          <p:spPr>
            <a:xfrm>
              <a:off x="1092708" y="2517647"/>
              <a:ext cx="774700" cy="774700"/>
            </a:xfrm>
            <a:custGeom>
              <a:avLst/>
              <a:gdLst/>
              <a:ahLst/>
              <a:cxnLst/>
              <a:rect l="l" t="t" r="r" b="b"/>
              <a:pathLst>
                <a:path w="774700" h="774700">
                  <a:moveTo>
                    <a:pt x="0" y="387096"/>
                  </a:moveTo>
                  <a:lnTo>
                    <a:pt x="3015" y="338548"/>
                  </a:lnTo>
                  <a:lnTo>
                    <a:pt x="11821" y="291798"/>
                  </a:lnTo>
                  <a:lnTo>
                    <a:pt x="26055" y="247207"/>
                  </a:lnTo>
                  <a:lnTo>
                    <a:pt x="45353" y="205140"/>
                  </a:lnTo>
                  <a:lnTo>
                    <a:pt x="69353" y="165959"/>
                  </a:lnTo>
                  <a:lnTo>
                    <a:pt x="97692" y="130028"/>
                  </a:lnTo>
                  <a:lnTo>
                    <a:pt x="130008" y="97710"/>
                  </a:lnTo>
                  <a:lnTo>
                    <a:pt x="165937" y="69367"/>
                  </a:lnTo>
                  <a:lnTo>
                    <a:pt x="205118" y="45363"/>
                  </a:lnTo>
                  <a:lnTo>
                    <a:pt x="247186" y="26061"/>
                  </a:lnTo>
                  <a:lnTo>
                    <a:pt x="291781" y="11825"/>
                  </a:lnTo>
                  <a:lnTo>
                    <a:pt x="338538" y="3016"/>
                  </a:lnTo>
                  <a:lnTo>
                    <a:pt x="387095" y="0"/>
                  </a:lnTo>
                  <a:lnTo>
                    <a:pt x="435643" y="3016"/>
                  </a:lnTo>
                  <a:lnTo>
                    <a:pt x="482393" y="11825"/>
                  </a:lnTo>
                  <a:lnTo>
                    <a:pt x="526984" y="26061"/>
                  </a:lnTo>
                  <a:lnTo>
                    <a:pt x="569051" y="45363"/>
                  </a:lnTo>
                  <a:lnTo>
                    <a:pt x="608232" y="69367"/>
                  </a:lnTo>
                  <a:lnTo>
                    <a:pt x="644163" y="97710"/>
                  </a:lnTo>
                  <a:lnTo>
                    <a:pt x="676481" y="130028"/>
                  </a:lnTo>
                  <a:lnTo>
                    <a:pt x="704824" y="165959"/>
                  </a:lnTo>
                  <a:lnTo>
                    <a:pt x="728828" y="205140"/>
                  </a:lnTo>
                  <a:lnTo>
                    <a:pt x="748130" y="247207"/>
                  </a:lnTo>
                  <a:lnTo>
                    <a:pt x="762366" y="291798"/>
                  </a:lnTo>
                  <a:lnTo>
                    <a:pt x="771175" y="338548"/>
                  </a:lnTo>
                  <a:lnTo>
                    <a:pt x="774191" y="387096"/>
                  </a:lnTo>
                  <a:lnTo>
                    <a:pt x="771175" y="435643"/>
                  </a:lnTo>
                  <a:lnTo>
                    <a:pt x="762366" y="482393"/>
                  </a:lnTo>
                  <a:lnTo>
                    <a:pt x="748130" y="526984"/>
                  </a:lnTo>
                  <a:lnTo>
                    <a:pt x="728828" y="569051"/>
                  </a:lnTo>
                  <a:lnTo>
                    <a:pt x="704824" y="608232"/>
                  </a:lnTo>
                  <a:lnTo>
                    <a:pt x="676481" y="644163"/>
                  </a:lnTo>
                  <a:lnTo>
                    <a:pt x="644163" y="676481"/>
                  </a:lnTo>
                  <a:lnTo>
                    <a:pt x="608232" y="704824"/>
                  </a:lnTo>
                  <a:lnTo>
                    <a:pt x="569051" y="728828"/>
                  </a:lnTo>
                  <a:lnTo>
                    <a:pt x="526984" y="748130"/>
                  </a:lnTo>
                  <a:lnTo>
                    <a:pt x="482393" y="762366"/>
                  </a:lnTo>
                  <a:lnTo>
                    <a:pt x="435643" y="771175"/>
                  </a:lnTo>
                  <a:lnTo>
                    <a:pt x="387095" y="774191"/>
                  </a:lnTo>
                  <a:lnTo>
                    <a:pt x="338538" y="771175"/>
                  </a:lnTo>
                  <a:lnTo>
                    <a:pt x="291781" y="762366"/>
                  </a:lnTo>
                  <a:lnTo>
                    <a:pt x="247186" y="748130"/>
                  </a:lnTo>
                  <a:lnTo>
                    <a:pt x="205118" y="728828"/>
                  </a:lnTo>
                  <a:lnTo>
                    <a:pt x="165937" y="704824"/>
                  </a:lnTo>
                  <a:lnTo>
                    <a:pt x="130008" y="676481"/>
                  </a:lnTo>
                  <a:lnTo>
                    <a:pt x="97692" y="644163"/>
                  </a:lnTo>
                  <a:lnTo>
                    <a:pt x="69353" y="608232"/>
                  </a:lnTo>
                  <a:lnTo>
                    <a:pt x="45353" y="569051"/>
                  </a:lnTo>
                  <a:lnTo>
                    <a:pt x="26055" y="526984"/>
                  </a:lnTo>
                  <a:lnTo>
                    <a:pt x="11821" y="482393"/>
                  </a:lnTo>
                  <a:lnTo>
                    <a:pt x="3015" y="435643"/>
                  </a:lnTo>
                  <a:lnTo>
                    <a:pt x="0" y="387096"/>
                  </a:lnTo>
                  <a:close/>
                </a:path>
              </a:pathLst>
            </a:custGeom>
            <a:ln w="15240">
              <a:solidFill>
                <a:srgbClr val="1CACE3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1" name="object 11"/>
            <p:cNvSpPr/>
            <p:nvPr/>
          </p:nvSpPr>
          <p:spPr>
            <a:xfrm>
              <a:off x="1834896" y="3523488"/>
              <a:ext cx="8854440" cy="619125"/>
            </a:xfrm>
            <a:custGeom>
              <a:avLst/>
              <a:gdLst/>
              <a:ahLst/>
              <a:cxnLst/>
              <a:rect l="l" t="t" r="r" b="b"/>
              <a:pathLst>
                <a:path w="8854440" h="619125">
                  <a:moveTo>
                    <a:pt x="8854440" y="0"/>
                  </a:moveTo>
                  <a:lnTo>
                    <a:pt x="0" y="0"/>
                  </a:lnTo>
                  <a:lnTo>
                    <a:pt x="0" y="618744"/>
                  </a:lnTo>
                  <a:lnTo>
                    <a:pt x="8854440" y="618744"/>
                  </a:lnTo>
                  <a:lnTo>
                    <a:pt x="8854440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2" name="object 12"/>
            <p:cNvSpPr/>
            <p:nvPr/>
          </p:nvSpPr>
          <p:spPr>
            <a:xfrm>
              <a:off x="1834896" y="3523488"/>
              <a:ext cx="8854440" cy="619125"/>
            </a:xfrm>
            <a:custGeom>
              <a:avLst/>
              <a:gdLst/>
              <a:ahLst/>
              <a:cxnLst/>
              <a:rect l="l" t="t" r="r" b="b"/>
              <a:pathLst>
                <a:path w="8854440" h="619125">
                  <a:moveTo>
                    <a:pt x="0" y="618744"/>
                  </a:moveTo>
                  <a:lnTo>
                    <a:pt x="8854440" y="618744"/>
                  </a:lnTo>
                  <a:lnTo>
                    <a:pt x="8854440" y="0"/>
                  </a:lnTo>
                  <a:lnTo>
                    <a:pt x="0" y="0"/>
                  </a:lnTo>
                  <a:lnTo>
                    <a:pt x="0" y="618744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2313558" y="3620795"/>
            <a:ext cx="8238490" cy="184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For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better recognition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we have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added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the face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data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as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negative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for recognition. This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provides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as the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basis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for </a:t>
            </a:r>
            <a:r>
              <a:rPr sz="1000" dirty="0">
                <a:solidFill>
                  <a:srgbClr val="FFFFFF"/>
                </a:solidFill>
                <a:latin typeface="Lucida Sans Unicode"/>
                <a:cs typeface="Lucida Sans Unicode"/>
              </a:rPr>
              <a:t>negating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an  image</a:t>
            </a:r>
            <a:endParaRPr sz="1000" dirty="0">
              <a:latin typeface="Lucida Sans Unicode"/>
              <a:cs typeface="Lucida Sans Unicode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1440180" y="3439667"/>
            <a:ext cx="9257030" cy="1640205"/>
            <a:chOff x="1440180" y="3439667"/>
            <a:chExt cx="9257030" cy="1640205"/>
          </a:xfrm>
        </p:grpSpPr>
        <p:sp>
          <p:nvSpPr>
            <p:cNvPr id="15" name="object 15"/>
            <p:cNvSpPr/>
            <p:nvPr/>
          </p:nvSpPr>
          <p:spPr>
            <a:xfrm>
              <a:off x="1447800" y="3447287"/>
              <a:ext cx="774700" cy="772795"/>
            </a:xfrm>
            <a:custGeom>
              <a:avLst/>
              <a:gdLst/>
              <a:ahLst/>
              <a:cxnLst/>
              <a:rect l="l" t="t" r="r" b="b"/>
              <a:pathLst>
                <a:path w="774700" h="772795">
                  <a:moveTo>
                    <a:pt x="387095" y="0"/>
                  </a:moveTo>
                  <a:lnTo>
                    <a:pt x="338548" y="3010"/>
                  </a:lnTo>
                  <a:lnTo>
                    <a:pt x="291798" y="11799"/>
                  </a:lnTo>
                  <a:lnTo>
                    <a:pt x="247207" y="26005"/>
                  </a:lnTo>
                  <a:lnTo>
                    <a:pt x="205140" y="45266"/>
                  </a:lnTo>
                  <a:lnTo>
                    <a:pt x="165959" y="69219"/>
                  </a:lnTo>
                  <a:lnTo>
                    <a:pt x="130028" y="97504"/>
                  </a:lnTo>
                  <a:lnTo>
                    <a:pt x="97710" y="129756"/>
                  </a:lnTo>
                  <a:lnTo>
                    <a:pt x="69367" y="165615"/>
                  </a:lnTo>
                  <a:lnTo>
                    <a:pt x="45363" y="204719"/>
                  </a:lnTo>
                  <a:lnTo>
                    <a:pt x="26061" y="246704"/>
                  </a:lnTo>
                  <a:lnTo>
                    <a:pt x="11825" y="291210"/>
                  </a:lnTo>
                  <a:lnTo>
                    <a:pt x="3016" y="337874"/>
                  </a:lnTo>
                  <a:lnTo>
                    <a:pt x="0" y="386334"/>
                  </a:lnTo>
                  <a:lnTo>
                    <a:pt x="3016" y="434793"/>
                  </a:lnTo>
                  <a:lnTo>
                    <a:pt x="11825" y="481457"/>
                  </a:lnTo>
                  <a:lnTo>
                    <a:pt x="26061" y="525963"/>
                  </a:lnTo>
                  <a:lnTo>
                    <a:pt x="45363" y="567948"/>
                  </a:lnTo>
                  <a:lnTo>
                    <a:pt x="69367" y="607052"/>
                  </a:lnTo>
                  <a:lnTo>
                    <a:pt x="97710" y="642911"/>
                  </a:lnTo>
                  <a:lnTo>
                    <a:pt x="130028" y="675163"/>
                  </a:lnTo>
                  <a:lnTo>
                    <a:pt x="165959" y="703448"/>
                  </a:lnTo>
                  <a:lnTo>
                    <a:pt x="205140" y="727401"/>
                  </a:lnTo>
                  <a:lnTo>
                    <a:pt x="247207" y="746662"/>
                  </a:lnTo>
                  <a:lnTo>
                    <a:pt x="291798" y="760868"/>
                  </a:lnTo>
                  <a:lnTo>
                    <a:pt x="338548" y="769657"/>
                  </a:lnTo>
                  <a:lnTo>
                    <a:pt x="387095" y="772668"/>
                  </a:lnTo>
                  <a:lnTo>
                    <a:pt x="435643" y="769657"/>
                  </a:lnTo>
                  <a:lnTo>
                    <a:pt x="482393" y="760868"/>
                  </a:lnTo>
                  <a:lnTo>
                    <a:pt x="526984" y="746662"/>
                  </a:lnTo>
                  <a:lnTo>
                    <a:pt x="569051" y="727401"/>
                  </a:lnTo>
                  <a:lnTo>
                    <a:pt x="608232" y="703448"/>
                  </a:lnTo>
                  <a:lnTo>
                    <a:pt x="644163" y="675163"/>
                  </a:lnTo>
                  <a:lnTo>
                    <a:pt x="676481" y="642911"/>
                  </a:lnTo>
                  <a:lnTo>
                    <a:pt x="704824" y="607052"/>
                  </a:lnTo>
                  <a:lnTo>
                    <a:pt x="728828" y="567948"/>
                  </a:lnTo>
                  <a:lnTo>
                    <a:pt x="748130" y="525963"/>
                  </a:lnTo>
                  <a:lnTo>
                    <a:pt x="762366" y="481457"/>
                  </a:lnTo>
                  <a:lnTo>
                    <a:pt x="771175" y="434793"/>
                  </a:lnTo>
                  <a:lnTo>
                    <a:pt x="774192" y="386334"/>
                  </a:lnTo>
                  <a:lnTo>
                    <a:pt x="771175" y="337874"/>
                  </a:lnTo>
                  <a:lnTo>
                    <a:pt x="762366" y="291210"/>
                  </a:lnTo>
                  <a:lnTo>
                    <a:pt x="748130" y="246704"/>
                  </a:lnTo>
                  <a:lnTo>
                    <a:pt x="728828" y="204719"/>
                  </a:lnTo>
                  <a:lnTo>
                    <a:pt x="704824" y="165615"/>
                  </a:lnTo>
                  <a:lnTo>
                    <a:pt x="676481" y="129756"/>
                  </a:lnTo>
                  <a:lnTo>
                    <a:pt x="644163" y="97504"/>
                  </a:lnTo>
                  <a:lnTo>
                    <a:pt x="608232" y="69219"/>
                  </a:lnTo>
                  <a:lnTo>
                    <a:pt x="569051" y="45266"/>
                  </a:lnTo>
                  <a:lnTo>
                    <a:pt x="526984" y="26005"/>
                  </a:lnTo>
                  <a:lnTo>
                    <a:pt x="482393" y="11799"/>
                  </a:lnTo>
                  <a:lnTo>
                    <a:pt x="435643" y="3010"/>
                  </a:lnTo>
                  <a:lnTo>
                    <a:pt x="38709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447800" y="3447287"/>
              <a:ext cx="774700" cy="772795"/>
            </a:xfrm>
            <a:custGeom>
              <a:avLst/>
              <a:gdLst/>
              <a:ahLst/>
              <a:cxnLst/>
              <a:rect l="l" t="t" r="r" b="b"/>
              <a:pathLst>
                <a:path w="774700" h="772795">
                  <a:moveTo>
                    <a:pt x="0" y="386334"/>
                  </a:moveTo>
                  <a:lnTo>
                    <a:pt x="3016" y="337874"/>
                  </a:lnTo>
                  <a:lnTo>
                    <a:pt x="11825" y="291210"/>
                  </a:lnTo>
                  <a:lnTo>
                    <a:pt x="26061" y="246704"/>
                  </a:lnTo>
                  <a:lnTo>
                    <a:pt x="45363" y="204719"/>
                  </a:lnTo>
                  <a:lnTo>
                    <a:pt x="69367" y="165615"/>
                  </a:lnTo>
                  <a:lnTo>
                    <a:pt x="97710" y="129756"/>
                  </a:lnTo>
                  <a:lnTo>
                    <a:pt x="130028" y="97504"/>
                  </a:lnTo>
                  <a:lnTo>
                    <a:pt x="165959" y="69219"/>
                  </a:lnTo>
                  <a:lnTo>
                    <a:pt x="205140" y="45266"/>
                  </a:lnTo>
                  <a:lnTo>
                    <a:pt x="247207" y="26005"/>
                  </a:lnTo>
                  <a:lnTo>
                    <a:pt x="291798" y="11799"/>
                  </a:lnTo>
                  <a:lnTo>
                    <a:pt x="338548" y="3010"/>
                  </a:lnTo>
                  <a:lnTo>
                    <a:pt x="387095" y="0"/>
                  </a:lnTo>
                  <a:lnTo>
                    <a:pt x="435643" y="3010"/>
                  </a:lnTo>
                  <a:lnTo>
                    <a:pt x="482393" y="11799"/>
                  </a:lnTo>
                  <a:lnTo>
                    <a:pt x="526984" y="26005"/>
                  </a:lnTo>
                  <a:lnTo>
                    <a:pt x="569051" y="45266"/>
                  </a:lnTo>
                  <a:lnTo>
                    <a:pt x="608232" y="69219"/>
                  </a:lnTo>
                  <a:lnTo>
                    <a:pt x="644163" y="97504"/>
                  </a:lnTo>
                  <a:lnTo>
                    <a:pt x="676481" y="129756"/>
                  </a:lnTo>
                  <a:lnTo>
                    <a:pt x="704824" y="165615"/>
                  </a:lnTo>
                  <a:lnTo>
                    <a:pt x="728828" y="204719"/>
                  </a:lnTo>
                  <a:lnTo>
                    <a:pt x="748130" y="246704"/>
                  </a:lnTo>
                  <a:lnTo>
                    <a:pt x="762366" y="291210"/>
                  </a:lnTo>
                  <a:lnTo>
                    <a:pt x="771175" y="337874"/>
                  </a:lnTo>
                  <a:lnTo>
                    <a:pt x="774192" y="386334"/>
                  </a:lnTo>
                  <a:lnTo>
                    <a:pt x="771175" y="434793"/>
                  </a:lnTo>
                  <a:lnTo>
                    <a:pt x="762366" y="481457"/>
                  </a:lnTo>
                  <a:lnTo>
                    <a:pt x="748130" y="525963"/>
                  </a:lnTo>
                  <a:lnTo>
                    <a:pt x="728828" y="567948"/>
                  </a:lnTo>
                  <a:lnTo>
                    <a:pt x="704824" y="607052"/>
                  </a:lnTo>
                  <a:lnTo>
                    <a:pt x="676481" y="642911"/>
                  </a:lnTo>
                  <a:lnTo>
                    <a:pt x="644163" y="675163"/>
                  </a:lnTo>
                  <a:lnTo>
                    <a:pt x="608232" y="703448"/>
                  </a:lnTo>
                  <a:lnTo>
                    <a:pt x="569051" y="727401"/>
                  </a:lnTo>
                  <a:lnTo>
                    <a:pt x="526984" y="746662"/>
                  </a:lnTo>
                  <a:lnTo>
                    <a:pt x="482393" y="760868"/>
                  </a:lnTo>
                  <a:lnTo>
                    <a:pt x="435643" y="769657"/>
                  </a:lnTo>
                  <a:lnTo>
                    <a:pt x="387095" y="772668"/>
                  </a:lnTo>
                  <a:lnTo>
                    <a:pt x="338548" y="769657"/>
                  </a:lnTo>
                  <a:lnTo>
                    <a:pt x="291798" y="760868"/>
                  </a:lnTo>
                  <a:lnTo>
                    <a:pt x="247207" y="746662"/>
                  </a:lnTo>
                  <a:lnTo>
                    <a:pt x="205140" y="727401"/>
                  </a:lnTo>
                  <a:lnTo>
                    <a:pt x="165959" y="703448"/>
                  </a:lnTo>
                  <a:lnTo>
                    <a:pt x="130028" y="675163"/>
                  </a:lnTo>
                  <a:lnTo>
                    <a:pt x="97710" y="642911"/>
                  </a:lnTo>
                  <a:lnTo>
                    <a:pt x="69367" y="607052"/>
                  </a:lnTo>
                  <a:lnTo>
                    <a:pt x="45363" y="567948"/>
                  </a:lnTo>
                  <a:lnTo>
                    <a:pt x="26061" y="525963"/>
                  </a:lnTo>
                  <a:lnTo>
                    <a:pt x="11825" y="481457"/>
                  </a:lnTo>
                  <a:lnTo>
                    <a:pt x="3016" y="434793"/>
                  </a:lnTo>
                  <a:lnTo>
                    <a:pt x="0" y="386334"/>
                  </a:lnTo>
                  <a:close/>
                </a:path>
              </a:pathLst>
            </a:custGeom>
            <a:ln w="15240">
              <a:solidFill>
                <a:srgbClr val="1CACE3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17"/>
            <p:cNvSpPr/>
            <p:nvPr/>
          </p:nvSpPr>
          <p:spPr>
            <a:xfrm>
              <a:off x="1834896" y="4453127"/>
              <a:ext cx="8854440" cy="619125"/>
            </a:xfrm>
            <a:custGeom>
              <a:avLst/>
              <a:gdLst/>
              <a:ahLst/>
              <a:cxnLst/>
              <a:rect l="l" t="t" r="r" b="b"/>
              <a:pathLst>
                <a:path w="8854440" h="619125">
                  <a:moveTo>
                    <a:pt x="8854440" y="0"/>
                  </a:moveTo>
                  <a:lnTo>
                    <a:pt x="0" y="0"/>
                  </a:lnTo>
                  <a:lnTo>
                    <a:pt x="0" y="618744"/>
                  </a:lnTo>
                  <a:lnTo>
                    <a:pt x="8854440" y="618744"/>
                  </a:lnTo>
                  <a:lnTo>
                    <a:pt x="8854440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8" name="object 18"/>
            <p:cNvSpPr/>
            <p:nvPr/>
          </p:nvSpPr>
          <p:spPr>
            <a:xfrm>
              <a:off x="1834896" y="4453127"/>
              <a:ext cx="8854440" cy="619125"/>
            </a:xfrm>
            <a:custGeom>
              <a:avLst/>
              <a:gdLst/>
              <a:ahLst/>
              <a:cxnLst/>
              <a:rect l="l" t="t" r="r" b="b"/>
              <a:pathLst>
                <a:path w="8854440" h="619125">
                  <a:moveTo>
                    <a:pt x="0" y="618744"/>
                  </a:moveTo>
                  <a:lnTo>
                    <a:pt x="8854440" y="618744"/>
                  </a:lnTo>
                  <a:lnTo>
                    <a:pt x="8854440" y="0"/>
                  </a:lnTo>
                  <a:lnTo>
                    <a:pt x="0" y="0"/>
                  </a:lnTo>
                  <a:lnTo>
                    <a:pt x="0" y="618744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2313558" y="4549546"/>
            <a:ext cx="757682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The use of a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display screen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was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limited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by its high cost, a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more economical alternative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is still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being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searched and could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be  incorporated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in next build of the</a:t>
            </a:r>
            <a:r>
              <a:rPr sz="100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system.</a:t>
            </a:r>
            <a:endParaRPr sz="1000" dirty="0">
              <a:latin typeface="Lucida Sans Unicode"/>
              <a:cs typeface="Lucida Sans Unicode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1440180" y="4367784"/>
            <a:ext cx="9257030" cy="1640205"/>
            <a:chOff x="1440180" y="4367784"/>
            <a:chExt cx="9257030" cy="1640205"/>
          </a:xfrm>
        </p:grpSpPr>
        <p:sp>
          <p:nvSpPr>
            <p:cNvPr id="21" name="object 21"/>
            <p:cNvSpPr/>
            <p:nvPr/>
          </p:nvSpPr>
          <p:spPr>
            <a:xfrm>
              <a:off x="1447800" y="4375404"/>
              <a:ext cx="774700" cy="772795"/>
            </a:xfrm>
            <a:custGeom>
              <a:avLst/>
              <a:gdLst/>
              <a:ahLst/>
              <a:cxnLst/>
              <a:rect l="l" t="t" r="r" b="b"/>
              <a:pathLst>
                <a:path w="774700" h="772795">
                  <a:moveTo>
                    <a:pt x="387095" y="0"/>
                  </a:moveTo>
                  <a:lnTo>
                    <a:pt x="338548" y="3010"/>
                  </a:lnTo>
                  <a:lnTo>
                    <a:pt x="291798" y="11799"/>
                  </a:lnTo>
                  <a:lnTo>
                    <a:pt x="247207" y="26005"/>
                  </a:lnTo>
                  <a:lnTo>
                    <a:pt x="205140" y="45266"/>
                  </a:lnTo>
                  <a:lnTo>
                    <a:pt x="165959" y="69219"/>
                  </a:lnTo>
                  <a:lnTo>
                    <a:pt x="130028" y="97504"/>
                  </a:lnTo>
                  <a:lnTo>
                    <a:pt x="97710" y="129756"/>
                  </a:lnTo>
                  <a:lnTo>
                    <a:pt x="69367" y="165615"/>
                  </a:lnTo>
                  <a:lnTo>
                    <a:pt x="45363" y="204719"/>
                  </a:lnTo>
                  <a:lnTo>
                    <a:pt x="26061" y="246704"/>
                  </a:lnTo>
                  <a:lnTo>
                    <a:pt x="11825" y="291210"/>
                  </a:lnTo>
                  <a:lnTo>
                    <a:pt x="3016" y="337874"/>
                  </a:lnTo>
                  <a:lnTo>
                    <a:pt x="0" y="386334"/>
                  </a:lnTo>
                  <a:lnTo>
                    <a:pt x="3016" y="434793"/>
                  </a:lnTo>
                  <a:lnTo>
                    <a:pt x="11825" y="481457"/>
                  </a:lnTo>
                  <a:lnTo>
                    <a:pt x="26061" y="525963"/>
                  </a:lnTo>
                  <a:lnTo>
                    <a:pt x="45363" y="567948"/>
                  </a:lnTo>
                  <a:lnTo>
                    <a:pt x="69367" y="607052"/>
                  </a:lnTo>
                  <a:lnTo>
                    <a:pt x="97710" y="642911"/>
                  </a:lnTo>
                  <a:lnTo>
                    <a:pt x="130028" y="675163"/>
                  </a:lnTo>
                  <a:lnTo>
                    <a:pt x="165959" y="703448"/>
                  </a:lnTo>
                  <a:lnTo>
                    <a:pt x="205140" y="727401"/>
                  </a:lnTo>
                  <a:lnTo>
                    <a:pt x="247207" y="746662"/>
                  </a:lnTo>
                  <a:lnTo>
                    <a:pt x="291798" y="760868"/>
                  </a:lnTo>
                  <a:lnTo>
                    <a:pt x="338548" y="769657"/>
                  </a:lnTo>
                  <a:lnTo>
                    <a:pt x="387095" y="772668"/>
                  </a:lnTo>
                  <a:lnTo>
                    <a:pt x="435643" y="769657"/>
                  </a:lnTo>
                  <a:lnTo>
                    <a:pt x="482393" y="760868"/>
                  </a:lnTo>
                  <a:lnTo>
                    <a:pt x="526984" y="746662"/>
                  </a:lnTo>
                  <a:lnTo>
                    <a:pt x="569051" y="727401"/>
                  </a:lnTo>
                  <a:lnTo>
                    <a:pt x="608232" y="703448"/>
                  </a:lnTo>
                  <a:lnTo>
                    <a:pt x="644163" y="675163"/>
                  </a:lnTo>
                  <a:lnTo>
                    <a:pt x="676481" y="642911"/>
                  </a:lnTo>
                  <a:lnTo>
                    <a:pt x="704824" y="607052"/>
                  </a:lnTo>
                  <a:lnTo>
                    <a:pt x="728828" y="567948"/>
                  </a:lnTo>
                  <a:lnTo>
                    <a:pt x="748130" y="525963"/>
                  </a:lnTo>
                  <a:lnTo>
                    <a:pt x="762366" y="481457"/>
                  </a:lnTo>
                  <a:lnTo>
                    <a:pt x="771175" y="434793"/>
                  </a:lnTo>
                  <a:lnTo>
                    <a:pt x="774192" y="386334"/>
                  </a:lnTo>
                  <a:lnTo>
                    <a:pt x="771175" y="337874"/>
                  </a:lnTo>
                  <a:lnTo>
                    <a:pt x="762366" y="291210"/>
                  </a:lnTo>
                  <a:lnTo>
                    <a:pt x="748130" y="246704"/>
                  </a:lnTo>
                  <a:lnTo>
                    <a:pt x="728828" y="204719"/>
                  </a:lnTo>
                  <a:lnTo>
                    <a:pt x="704824" y="165615"/>
                  </a:lnTo>
                  <a:lnTo>
                    <a:pt x="676481" y="129756"/>
                  </a:lnTo>
                  <a:lnTo>
                    <a:pt x="644163" y="97504"/>
                  </a:lnTo>
                  <a:lnTo>
                    <a:pt x="608232" y="69219"/>
                  </a:lnTo>
                  <a:lnTo>
                    <a:pt x="569051" y="45266"/>
                  </a:lnTo>
                  <a:lnTo>
                    <a:pt x="526984" y="26005"/>
                  </a:lnTo>
                  <a:lnTo>
                    <a:pt x="482393" y="11799"/>
                  </a:lnTo>
                  <a:lnTo>
                    <a:pt x="435643" y="3010"/>
                  </a:lnTo>
                  <a:lnTo>
                    <a:pt x="38709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2" name="object 22"/>
            <p:cNvSpPr/>
            <p:nvPr/>
          </p:nvSpPr>
          <p:spPr>
            <a:xfrm>
              <a:off x="1447800" y="4375404"/>
              <a:ext cx="774700" cy="772795"/>
            </a:xfrm>
            <a:custGeom>
              <a:avLst/>
              <a:gdLst/>
              <a:ahLst/>
              <a:cxnLst/>
              <a:rect l="l" t="t" r="r" b="b"/>
              <a:pathLst>
                <a:path w="774700" h="772795">
                  <a:moveTo>
                    <a:pt x="0" y="386334"/>
                  </a:moveTo>
                  <a:lnTo>
                    <a:pt x="3016" y="337874"/>
                  </a:lnTo>
                  <a:lnTo>
                    <a:pt x="11825" y="291210"/>
                  </a:lnTo>
                  <a:lnTo>
                    <a:pt x="26061" y="246704"/>
                  </a:lnTo>
                  <a:lnTo>
                    <a:pt x="45363" y="204719"/>
                  </a:lnTo>
                  <a:lnTo>
                    <a:pt x="69367" y="165615"/>
                  </a:lnTo>
                  <a:lnTo>
                    <a:pt x="97710" y="129756"/>
                  </a:lnTo>
                  <a:lnTo>
                    <a:pt x="130028" y="97504"/>
                  </a:lnTo>
                  <a:lnTo>
                    <a:pt x="165959" y="69219"/>
                  </a:lnTo>
                  <a:lnTo>
                    <a:pt x="205140" y="45266"/>
                  </a:lnTo>
                  <a:lnTo>
                    <a:pt x="247207" y="26005"/>
                  </a:lnTo>
                  <a:lnTo>
                    <a:pt x="291798" y="11799"/>
                  </a:lnTo>
                  <a:lnTo>
                    <a:pt x="338548" y="3010"/>
                  </a:lnTo>
                  <a:lnTo>
                    <a:pt x="387095" y="0"/>
                  </a:lnTo>
                  <a:lnTo>
                    <a:pt x="435643" y="3010"/>
                  </a:lnTo>
                  <a:lnTo>
                    <a:pt x="482393" y="11799"/>
                  </a:lnTo>
                  <a:lnTo>
                    <a:pt x="526984" y="26005"/>
                  </a:lnTo>
                  <a:lnTo>
                    <a:pt x="569051" y="45266"/>
                  </a:lnTo>
                  <a:lnTo>
                    <a:pt x="608232" y="69219"/>
                  </a:lnTo>
                  <a:lnTo>
                    <a:pt x="644163" y="97504"/>
                  </a:lnTo>
                  <a:lnTo>
                    <a:pt x="676481" y="129756"/>
                  </a:lnTo>
                  <a:lnTo>
                    <a:pt x="704824" y="165615"/>
                  </a:lnTo>
                  <a:lnTo>
                    <a:pt x="728828" y="204719"/>
                  </a:lnTo>
                  <a:lnTo>
                    <a:pt x="748130" y="246704"/>
                  </a:lnTo>
                  <a:lnTo>
                    <a:pt x="762366" y="291210"/>
                  </a:lnTo>
                  <a:lnTo>
                    <a:pt x="771175" y="337874"/>
                  </a:lnTo>
                  <a:lnTo>
                    <a:pt x="774192" y="386334"/>
                  </a:lnTo>
                  <a:lnTo>
                    <a:pt x="771175" y="434793"/>
                  </a:lnTo>
                  <a:lnTo>
                    <a:pt x="762366" y="481457"/>
                  </a:lnTo>
                  <a:lnTo>
                    <a:pt x="748130" y="525963"/>
                  </a:lnTo>
                  <a:lnTo>
                    <a:pt x="728828" y="567948"/>
                  </a:lnTo>
                  <a:lnTo>
                    <a:pt x="704824" y="607052"/>
                  </a:lnTo>
                  <a:lnTo>
                    <a:pt x="676481" y="642911"/>
                  </a:lnTo>
                  <a:lnTo>
                    <a:pt x="644163" y="675163"/>
                  </a:lnTo>
                  <a:lnTo>
                    <a:pt x="608232" y="703448"/>
                  </a:lnTo>
                  <a:lnTo>
                    <a:pt x="569051" y="727401"/>
                  </a:lnTo>
                  <a:lnTo>
                    <a:pt x="526984" y="746662"/>
                  </a:lnTo>
                  <a:lnTo>
                    <a:pt x="482393" y="760868"/>
                  </a:lnTo>
                  <a:lnTo>
                    <a:pt x="435643" y="769657"/>
                  </a:lnTo>
                  <a:lnTo>
                    <a:pt x="387095" y="772668"/>
                  </a:lnTo>
                  <a:lnTo>
                    <a:pt x="338548" y="769657"/>
                  </a:lnTo>
                  <a:lnTo>
                    <a:pt x="291798" y="760868"/>
                  </a:lnTo>
                  <a:lnTo>
                    <a:pt x="247207" y="746662"/>
                  </a:lnTo>
                  <a:lnTo>
                    <a:pt x="205140" y="727401"/>
                  </a:lnTo>
                  <a:lnTo>
                    <a:pt x="165959" y="703448"/>
                  </a:lnTo>
                  <a:lnTo>
                    <a:pt x="130028" y="675163"/>
                  </a:lnTo>
                  <a:lnTo>
                    <a:pt x="97710" y="642911"/>
                  </a:lnTo>
                  <a:lnTo>
                    <a:pt x="69367" y="607052"/>
                  </a:lnTo>
                  <a:lnTo>
                    <a:pt x="45363" y="567948"/>
                  </a:lnTo>
                  <a:lnTo>
                    <a:pt x="26061" y="525963"/>
                  </a:lnTo>
                  <a:lnTo>
                    <a:pt x="11825" y="481457"/>
                  </a:lnTo>
                  <a:lnTo>
                    <a:pt x="3016" y="434793"/>
                  </a:lnTo>
                  <a:lnTo>
                    <a:pt x="0" y="386334"/>
                  </a:lnTo>
                  <a:close/>
                </a:path>
              </a:pathLst>
            </a:custGeom>
            <a:ln w="15240">
              <a:solidFill>
                <a:srgbClr val="1CACE3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3" name="object 23"/>
            <p:cNvSpPr/>
            <p:nvPr/>
          </p:nvSpPr>
          <p:spPr>
            <a:xfrm>
              <a:off x="1479804" y="5381244"/>
              <a:ext cx="9210040" cy="619125"/>
            </a:xfrm>
            <a:custGeom>
              <a:avLst/>
              <a:gdLst/>
              <a:ahLst/>
              <a:cxnLst/>
              <a:rect l="l" t="t" r="r" b="b"/>
              <a:pathLst>
                <a:path w="9210040" h="619125">
                  <a:moveTo>
                    <a:pt x="9209532" y="0"/>
                  </a:moveTo>
                  <a:lnTo>
                    <a:pt x="0" y="0"/>
                  </a:lnTo>
                  <a:lnTo>
                    <a:pt x="0" y="618743"/>
                  </a:lnTo>
                  <a:lnTo>
                    <a:pt x="9209532" y="618743"/>
                  </a:lnTo>
                  <a:lnTo>
                    <a:pt x="920953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4" name="object 24"/>
            <p:cNvSpPr/>
            <p:nvPr/>
          </p:nvSpPr>
          <p:spPr>
            <a:xfrm>
              <a:off x="1479804" y="5381244"/>
              <a:ext cx="9210040" cy="619125"/>
            </a:xfrm>
            <a:custGeom>
              <a:avLst/>
              <a:gdLst/>
              <a:ahLst/>
              <a:cxnLst/>
              <a:rect l="l" t="t" r="r" b="b"/>
              <a:pathLst>
                <a:path w="9210040" h="619125">
                  <a:moveTo>
                    <a:pt x="0" y="618743"/>
                  </a:moveTo>
                  <a:lnTo>
                    <a:pt x="9209532" y="618743"/>
                  </a:lnTo>
                  <a:lnTo>
                    <a:pt x="9209532" y="0"/>
                  </a:lnTo>
                  <a:lnTo>
                    <a:pt x="0" y="0"/>
                  </a:lnTo>
                  <a:lnTo>
                    <a:pt x="0" y="618743"/>
                  </a:lnTo>
                  <a:close/>
                </a:path>
              </a:pathLst>
            </a:custGeom>
            <a:ln w="1523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1958720" y="5478271"/>
            <a:ext cx="8609965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We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tried to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implement whatsapp/telegram messaging services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within the setup. However, although we were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able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to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send messages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but the 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encryption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of the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applications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forced </a:t>
            </a:r>
            <a:r>
              <a:rPr sz="1000" dirty="0">
                <a:solidFill>
                  <a:srgbClr val="FFFFFF"/>
                </a:solidFill>
                <a:latin typeface="Lucida Sans Unicode"/>
                <a:cs typeface="Lucida Sans Unicode"/>
              </a:rPr>
              <a:t>us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to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verify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mobile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number via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sms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each and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every </a:t>
            </a:r>
            <a:r>
              <a:rPr sz="1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time we logged into the</a:t>
            </a:r>
            <a:r>
              <a:rPr sz="1000" spc="3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0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system.</a:t>
            </a:r>
            <a:endParaRPr sz="1000" dirty="0">
              <a:latin typeface="Lucida Sans Unicode"/>
              <a:cs typeface="Lucida Sans Unicode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1085088" y="5295900"/>
            <a:ext cx="789940" cy="789940"/>
            <a:chOff x="1085088" y="5295900"/>
            <a:chExt cx="789940" cy="789940"/>
          </a:xfrm>
        </p:grpSpPr>
        <p:sp>
          <p:nvSpPr>
            <p:cNvPr id="27" name="object 27"/>
            <p:cNvSpPr/>
            <p:nvPr/>
          </p:nvSpPr>
          <p:spPr>
            <a:xfrm>
              <a:off x="1092708" y="5303520"/>
              <a:ext cx="774700" cy="774700"/>
            </a:xfrm>
            <a:custGeom>
              <a:avLst/>
              <a:gdLst/>
              <a:ahLst/>
              <a:cxnLst/>
              <a:rect l="l" t="t" r="r" b="b"/>
              <a:pathLst>
                <a:path w="774700" h="774700">
                  <a:moveTo>
                    <a:pt x="387095" y="0"/>
                  </a:moveTo>
                  <a:lnTo>
                    <a:pt x="338538" y="3016"/>
                  </a:lnTo>
                  <a:lnTo>
                    <a:pt x="291781" y="11825"/>
                  </a:lnTo>
                  <a:lnTo>
                    <a:pt x="247186" y="26061"/>
                  </a:lnTo>
                  <a:lnTo>
                    <a:pt x="205118" y="45363"/>
                  </a:lnTo>
                  <a:lnTo>
                    <a:pt x="165937" y="69367"/>
                  </a:lnTo>
                  <a:lnTo>
                    <a:pt x="130008" y="97710"/>
                  </a:lnTo>
                  <a:lnTo>
                    <a:pt x="97692" y="130028"/>
                  </a:lnTo>
                  <a:lnTo>
                    <a:pt x="69353" y="165959"/>
                  </a:lnTo>
                  <a:lnTo>
                    <a:pt x="45353" y="205140"/>
                  </a:lnTo>
                  <a:lnTo>
                    <a:pt x="26055" y="247207"/>
                  </a:lnTo>
                  <a:lnTo>
                    <a:pt x="11821" y="291798"/>
                  </a:lnTo>
                  <a:lnTo>
                    <a:pt x="3015" y="338548"/>
                  </a:lnTo>
                  <a:lnTo>
                    <a:pt x="0" y="387095"/>
                  </a:lnTo>
                  <a:lnTo>
                    <a:pt x="3015" y="435653"/>
                  </a:lnTo>
                  <a:lnTo>
                    <a:pt x="11821" y="482410"/>
                  </a:lnTo>
                  <a:lnTo>
                    <a:pt x="26055" y="527005"/>
                  </a:lnTo>
                  <a:lnTo>
                    <a:pt x="45353" y="569073"/>
                  </a:lnTo>
                  <a:lnTo>
                    <a:pt x="69353" y="608254"/>
                  </a:lnTo>
                  <a:lnTo>
                    <a:pt x="97692" y="644183"/>
                  </a:lnTo>
                  <a:lnTo>
                    <a:pt x="130008" y="676499"/>
                  </a:lnTo>
                  <a:lnTo>
                    <a:pt x="165937" y="704838"/>
                  </a:lnTo>
                  <a:lnTo>
                    <a:pt x="205118" y="728838"/>
                  </a:lnTo>
                  <a:lnTo>
                    <a:pt x="247186" y="748136"/>
                  </a:lnTo>
                  <a:lnTo>
                    <a:pt x="291781" y="762370"/>
                  </a:lnTo>
                  <a:lnTo>
                    <a:pt x="338538" y="771176"/>
                  </a:lnTo>
                  <a:lnTo>
                    <a:pt x="387095" y="774191"/>
                  </a:lnTo>
                  <a:lnTo>
                    <a:pt x="435643" y="771176"/>
                  </a:lnTo>
                  <a:lnTo>
                    <a:pt x="482393" y="762370"/>
                  </a:lnTo>
                  <a:lnTo>
                    <a:pt x="526984" y="748136"/>
                  </a:lnTo>
                  <a:lnTo>
                    <a:pt x="569051" y="728838"/>
                  </a:lnTo>
                  <a:lnTo>
                    <a:pt x="608232" y="704838"/>
                  </a:lnTo>
                  <a:lnTo>
                    <a:pt x="644163" y="676499"/>
                  </a:lnTo>
                  <a:lnTo>
                    <a:pt x="676481" y="644183"/>
                  </a:lnTo>
                  <a:lnTo>
                    <a:pt x="704824" y="608254"/>
                  </a:lnTo>
                  <a:lnTo>
                    <a:pt x="728828" y="569073"/>
                  </a:lnTo>
                  <a:lnTo>
                    <a:pt x="748130" y="527005"/>
                  </a:lnTo>
                  <a:lnTo>
                    <a:pt x="762366" y="482410"/>
                  </a:lnTo>
                  <a:lnTo>
                    <a:pt x="771175" y="435653"/>
                  </a:lnTo>
                  <a:lnTo>
                    <a:pt x="774191" y="387095"/>
                  </a:lnTo>
                  <a:lnTo>
                    <a:pt x="771175" y="338548"/>
                  </a:lnTo>
                  <a:lnTo>
                    <a:pt x="762366" y="291798"/>
                  </a:lnTo>
                  <a:lnTo>
                    <a:pt x="748130" y="247207"/>
                  </a:lnTo>
                  <a:lnTo>
                    <a:pt x="728828" y="205140"/>
                  </a:lnTo>
                  <a:lnTo>
                    <a:pt x="704824" y="165959"/>
                  </a:lnTo>
                  <a:lnTo>
                    <a:pt x="676481" y="130028"/>
                  </a:lnTo>
                  <a:lnTo>
                    <a:pt x="644163" y="97710"/>
                  </a:lnTo>
                  <a:lnTo>
                    <a:pt x="608232" y="69367"/>
                  </a:lnTo>
                  <a:lnTo>
                    <a:pt x="569051" y="45363"/>
                  </a:lnTo>
                  <a:lnTo>
                    <a:pt x="526984" y="26061"/>
                  </a:lnTo>
                  <a:lnTo>
                    <a:pt x="482393" y="11825"/>
                  </a:lnTo>
                  <a:lnTo>
                    <a:pt x="435643" y="3016"/>
                  </a:lnTo>
                  <a:lnTo>
                    <a:pt x="38709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8" name="object 28"/>
            <p:cNvSpPr/>
            <p:nvPr/>
          </p:nvSpPr>
          <p:spPr>
            <a:xfrm>
              <a:off x="1092708" y="5303520"/>
              <a:ext cx="774700" cy="774700"/>
            </a:xfrm>
            <a:custGeom>
              <a:avLst/>
              <a:gdLst/>
              <a:ahLst/>
              <a:cxnLst/>
              <a:rect l="l" t="t" r="r" b="b"/>
              <a:pathLst>
                <a:path w="774700" h="774700">
                  <a:moveTo>
                    <a:pt x="0" y="387095"/>
                  </a:moveTo>
                  <a:lnTo>
                    <a:pt x="3015" y="338548"/>
                  </a:lnTo>
                  <a:lnTo>
                    <a:pt x="11821" y="291798"/>
                  </a:lnTo>
                  <a:lnTo>
                    <a:pt x="26055" y="247207"/>
                  </a:lnTo>
                  <a:lnTo>
                    <a:pt x="45353" y="205140"/>
                  </a:lnTo>
                  <a:lnTo>
                    <a:pt x="69353" y="165959"/>
                  </a:lnTo>
                  <a:lnTo>
                    <a:pt x="97692" y="130028"/>
                  </a:lnTo>
                  <a:lnTo>
                    <a:pt x="130008" y="97710"/>
                  </a:lnTo>
                  <a:lnTo>
                    <a:pt x="165937" y="69367"/>
                  </a:lnTo>
                  <a:lnTo>
                    <a:pt x="205118" y="45363"/>
                  </a:lnTo>
                  <a:lnTo>
                    <a:pt x="247186" y="26061"/>
                  </a:lnTo>
                  <a:lnTo>
                    <a:pt x="291781" y="11825"/>
                  </a:lnTo>
                  <a:lnTo>
                    <a:pt x="338538" y="3016"/>
                  </a:lnTo>
                  <a:lnTo>
                    <a:pt x="387095" y="0"/>
                  </a:lnTo>
                  <a:lnTo>
                    <a:pt x="435643" y="3016"/>
                  </a:lnTo>
                  <a:lnTo>
                    <a:pt x="482393" y="11825"/>
                  </a:lnTo>
                  <a:lnTo>
                    <a:pt x="526984" y="26061"/>
                  </a:lnTo>
                  <a:lnTo>
                    <a:pt x="569051" y="45363"/>
                  </a:lnTo>
                  <a:lnTo>
                    <a:pt x="608232" y="69367"/>
                  </a:lnTo>
                  <a:lnTo>
                    <a:pt x="644163" y="97710"/>
                  </a:lnTo>
                  <a:lnTo>
                    <a:pt x="676481" y="130028"/>
                  </a:lnTo>
                  <a:lnTo>
                    <a:pt x="704824" y="165959"/>
                  </a:lnTo>
                  <a:lnTo>
                    <a:pt x="728828" y="205140"/>
                  </a:lnTo>
                  <a:lnTo>
                    <a:pt x="748130" y="247207"/>
                  </a:lnTo>
                  <a:lnTo>
                    <a:pt x="762366" y="291798"/>
                  </a:lnTo>
                  <a:lnTo>
                    <a:pt x="771175" y="338548"/>
                  </a:lnTo>
                  <a:lnTo>
                    <a:pt x="774191" y="387095"/>
                  </a:lnTo>
                  <a:lnTo>
                    <a:pt x="771175" y="435653"/>
                  </a:lnTo>
                  <a:lnTo>
                    <a:pt x="762366" y="482410"/>
                  </a:lnTo>
                  <a:lnTo>
                    <a:pt x="748130" y="527005"/>
                  </a:lnTo>
                  <a:lnTo>
                    <a:pt x="728828" y="569073"/>
                  </a:lnTo>
                  <a:lnTo>
                    <a:pt x="704824" y="608254"/>
                  </a:lnTo>
                  <a:lnTo>
                    <a:pt x="676481" y="644183"/>
                  </a:lnTo>
                  <a:lnTo>
                    <a:pt x="644163" y="676499"/>
                  </a:lnTo>
                  <a:lnTo>
                    <a:pt x="608232" y="704838"/>
                  </a:lnTo>
                  <a:lnTo>
                    <a:pt x="569051" y="728838"/>
                  </a:lnTo>
                  <a:lnTo>
                    <a:pt x="526984" y="748136"/>
                  </a:lnTo>
                  <a:lnTo>
                    <a:pt x="482393" y="762370"/>
                  </a:lnTo>
                  <a:lnTo>
                    <a:pt x="435643" y="771176"/>
                  </a:lnTo>
                  <a:lnTo>
                    <a:pt x="387095" y="774191"/>
                  </a:lnTo>
                  <a:lnTo>
                    <a:pt x="338538" y="771176"/>
                  </a:lnTo>
                  <a:lnTo>
                    <a:pt x="291781" y="762370"/>
                  </a:lnTo>
                  <a:lnTo>
                    <a:pt x="247186" y="748136"/>
                  </a:lnTo>
                  <a:lnTo>
                    <a:pt x="205118" y="728838"/>
                  </a:lnTo>
                  <a:lnTo>
                    <a:pt x="165937" y="704838"/>
                  </a:lnTo>
                  <a:lnTo>
                    <a:pt x="130008" y="676499"/>
                  </a:lnTo>
                  <a:lnTo>
                    <a:pt x="97692" y="644183"/>
                  </a:lnTo>
                  <a:lnTo>
                    <a:pt x="69353" y="608254"/>
                  </a:lnTo>
                  <a:lnTo>
                    <a:pt x="45353" y="569073"/>
                  </a:lnTo>
                  <a:lnTo>
                    <a:pt x="26055" y="527005"/>
                  </a:lnTo>
                  <a:lnTo>
                    <a:pt x="11821" y="482410"/>
                  </a:lnTo>
                  <a:lnTo>
                    <a:pt x="3015" y="435653"/>
                  </a:lnTo>
                  <a:lnTo>
                    <a:pt x="0" y="387095"/>
                  </a:lnTo>
                  <a:close/>
                </a:path>
              </a:pathLst>
            </a:custGeom>
            <a:ln w="15240">
              <a:solidFill>
                <a:srgbClr val="1CACE3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5742305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70" dirty="0"/>
              <a:t>AFTER</a:t>
            </a:r>
            <a:r>
              <a:rPr spc="150" dirty="0"/>
              <a:t> </a:t>
            </a:r>
            <a:r>
              <a:rPr spc="80" dirty="0"/>
              <a:t>RECOGNITION</a:t>
            </a:r>
          </a:p>
        </p:txBody>
      </p:sp>
      <p:sp>
        <p:nvSpPr>
          <p:cNvPr id="3" name="object 3"/>
          <p:cNvSpPr/>
          <p:nvPr/>
        </p:nvSpPr>
        <p:spPr>
          <a:xfrm>
            <a:off x="1024127" y="3493008"/>
            <a:ext cx="9720580" cy="1609725"/>
          </a:xfrm>
          <a:custGeom>
            <a:avLst/>
            <a:gdLst/>
            <a:ahLst/>
            <a:cxnLst/>
            <a:rect l="l" t="t" r="r" b="b"/>
            <a:pathLst>
              <a:path w="9720580" h="1609725">
                <a:moveTo>
                  <a:pt x="8915400" y="0"/>
                </a:moveTo>
                <a:lnTo>
                  <a:pt x="8915400" y="402335"/>
                </a:lnTo>
                <a:lnTo>
                  <a:pt x="0" y="402335"/>
                </a:lnTo>
                <a:lnTo>
                  <a:pt x="402335" y="804671"/>
                </a:lnTo>
                <a:lnTo>
                  <a:pt x="0" y="1207008"/>
                </a:lnTo>
                <a:lnTo>
                  <a:pt x="8915400" y="1207008"/>
                </a:lnTo>
                <a:lnTo>
                  <a:pt x="8915400" y="1609343"/>
                </a:lnTo>
                <a:lnTo>
                  <a:pt x="9720072" y="804671"/>
                </a:lnTo>
                <a:lnTo>
                  <a:pt x="8915400" y="0"/>
                </a:lnTo>
                <a:close/>
              </a:path>
            </a:pathLst>
          </a:custGeom>
          <a:solidFill>
            <a:srgbClr val="CCE2F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351533" y="2759456"/>
            <a:ext cx="3611245" cy="97536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-635" algn="ctr">
              <a:lnSpc>
                <a:spcPct val="115300"/>
              </a:lnSpc>
              <a:spcBef>
                <a:spcPts val="105"/>
              </a:spcBef>
            </a:pPr>
            <a:r>
              <a:rPr sz="1800" spc="-5" dirty="0">
                <a:latin typeface="Lucida Sans Unicode"/>
                <a:cs typeface="Lucida Sans Unicode"/>
              </a:rPr>
              <a:t>After </a:t>
            </a:r>
            <a:r>
              <a:rPr sz="1800" dirty="0">
                <a:latin typeface="Lucida Sans Unicode"/>
                <a:cs typeface="Lucida Sans Unicode"/>
              </a:rPr>
              <a:t>the </a:t>
            </a:r>
            <a:r>
              <a:rPr sz="1800" spc="-5" dirty="0">
                <a:latin typeface="Lucida Sans Unicode"/>
                <a:cs typeface="Lucida Sans Unicode"/>
              </a:rPr>
              <a:t>face is recognized the  captured image is </a:t>
            </a:r>
            <a:r>
              <a:rPr sz="1800" spc="-10" dirty="0">
                <a:latin typeface="Lucida Sans Unicode"/>
                <a:cs typeface="Lucida Sans Unicode"/>
              </a:rPr>
              <a:t>displayed </a:t>
            </a:r>
            <a:r>
              <a:rPr sz="1800" spc="-5" dirty="0">
                <a:latin typeface="Lucida Sans Unicode"/>
                <a:cs typeface="Lucida Sans Unicode"/>
              </a:rPr>
              <a:t>in </a:t>
            </a:r>
            <a:r>
              <a:rPr sz="1800" dirty="0">
                <a:latin typeface="Lucida Sans Unicode"/>
                <a:cs typeface="Lucida Sans Unicode"/>
              </a:rPr>
              <a:t>a  </a:t>
            </a:r>
            <a:r>
              <a:rPr sz="1800" spc="-5" dirty="0">
                <a:latin typeface="Lucida Sans Unicode"/>
                <a:cs typeface="Lucida Sans Unicode"/>
              </a:rPr>
              <a:t>window </a:t>
            </a:r>
            <a:r>
              <a:rPr sz="1800" dirty="0">
                <a:latin typeface="Lucida Sans Unicode"/>
                <a:cs typeface="Lucida Sans Unicode"/>
              </a:rPr>
              <a:t>name</a:t>
            </a:r>
            <a:r>
              <a:rPr sz="1800" spc="-15" dirty="0">
                <a:latin typeface="Lucida Sans Unicode"/>
                <a:cs typeface="Lucida Sans Unicode"/>
              </a:rPr>
              <a:t> </a:t>
            </a:r>
            <a:r>
              <a:rPr sz="1800" dirty="0">
                <a:latin typeface="Lucida Sans Unicode"/>
                <a:cs typeface="Lucida Sans Unicode"/>
              </a:rPr>
              <a:t>“Welcome”.</a:t>
            </a:r>
          </a:p>
        </p:txBody>
      </p:sp>
      <p:grpSp>
        <p:nvGrpSpPr>
          <p:cNvPr id="5" name="object 5"/>
          <p:cNvGrpSpPr/>
          <p:nvPr/>
        </p:nvGrpSpPr>
        <p:grpSpPr>
          <a:xfrm>
            <a:off x="2948939" y="4088891"/>
            <a:ext cx="4898390" cy="417830"/>
            <a:chOff x="2948939" y="4088891"/>
            <a:chExt cx="4898390" cy="417830"/>
          </a:xfrm>
        </p:grpSpPr>
        <p:sp>
          <p:nvSpPr>
            <p:cNvPr id="6" name="object 6"/>
            <p:cNvSpPr/>
            <p:nvPr/>
          </p:nvSpPr>
          <p:spPr>
            <a:xfrm>
              <a:off x="2956559" y="409651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89" h="402589">
                  <a:moveTo>
                    <a:pt x="201167" y="0"/>
                  </a:moveTo>
                  <a:lnTo>
                    <a:pt x="155034" y="5311"/>
                  </a:lnTo>
                  <a:lnTo>
                    <a:pt x="112689" y="20442"/>
                  </a:lnTo>
                  <a:lnTo>
                    <a:pt x="75338" y="44187"/>
                  </a:lnTo>
                  <a:lnTo>
                    <a:pt x="44187" y="75338"/>
                  </a:lnTo>
                  <a:lnTo>
                    <a:pt x="20442" y="112689"/>
                  </a:lnTo>
                  <a:lnTo>
                    <a:pt x="5311" y="155034"/>
                  </a:lnTo>
                  <a:lnTo>
                    <a:pt x="0" y="201168"/>
                  </a:lnTo>
                  <a:lnTo>
                    <a:pt x="5311" y="247301"/>
                  </a:lnTo>
                  <a:lnTo>
                    <a:pt x="20442" y="289646"/>
                  </a:lnTo>
                  <a:lnTo>
                    <a:pt x="44187" y="326997"/>
                  </a:lnTo>
                  <a:lnTo>
                    <a:pt x="75338" y="358148"/>
                  </a:lnTo>
                  <a:lnTo>
                    <a:pt x="112689" y="381893"/>
                  </a:lnTo>
                  <a:lnTo>
                    <a:pt x="155034" y="397024"/>
                  </a:lnTo>
                  <a:lnTo>
                    <a:pt x="201167" y="402336"/>
                  </a:lnTo>
                  <a:lnTo>
                    <a:pt x="247301" y="397024"/>
                  </a:lnTo>
                  <a:lnTo>
                    <a:pt x="289646" y="381893"/>
                  </a:lnTo>
                  <a:lnTo>
                    <a:pt x="326997" y="358148"/>
                  </a:lnTo>
                  <a:lnTo>
                    <a:pt x="358148" y="326997"/>
                  </a:lnTo>
                  <a:lnTo>
                    <a:pt x="381893" y="289646"/>
                  </a:lnTo>
                  <a:lnTo>
                    <a:pt x="397024" y="247301"/>
                  </a:lnTo>
                  <a:lnTo>
                    <a:pt x="402336" y="201168"/>
                  </a:lnTo>
                  <a:lnTo>
                    <a:pt x="397024" y="155034"/>
                  </a:lnTo>
                  <a:lnTo>
                    <a:pt x="381893" y="112689"/>
                  </a:lnTo>
                  <a:lnTo>
                    <a:pt x="358148" y="75338"/>
                  </a:lnTo>
                  <a:lnTo>
                    <a:pt x="326997" y="44187"/>
                  </a:lnTo>
                  <a:lnTo>
                    <a:pt x="289646" y="20442"/>
                  </a:lnTo>
                  <a:lnTo>
                    <a:pt x="247301" y="5311"/>
                  </a:lnTo>
                  <a:lnTo>
                    <a:pt x="201167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2956559" y="409651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89" h="402589">
                  <a:moveTo>
                    <a:pt x="0" y="201168"/>
                  </a:moveTo>
                  <a:lnTo>
                    <a:pt x="5311" y="155034"/>
                  </a:lnTo>
                  <a:lnTo>
                    <a:pt x="20442" y="112689"/>
                  </a:lnTo>
                  <a:lnTo>
                    <a:pt x="44187" y="75338"/>
                  </a:lnTo>
                  <a:lnTo>
                    <a:pt x="75338" y="44187"/>
                  </a:lnTo>
                  <a:lnTo>
                    <a:pt x="112689" y="20442"/>
                  </a:lnTo>
                  <a:lnTo>
                    <a:pt x="155034" y="5311"/>
                  </a:lnTo>
                  <a:lnTo>
                    <a:pt x="201167" y="0"/>
                  </a:lnTo>
                  <a:lnTo>
                    <a:pt x="247301" y="5311"/>
                  </a:lnTo>
                  <a:lnTo>
                    <a:pt x="289646" y="20442"/>
                  </a:lnTo>
                  <a:lnTo>
                    <a:pt x="326997" y="44187"/>
                  </a:lnTo>
                  <a:lnTo>
                    <a:pt x="358148" y="75338"/>
                  </a:lnTo>
                  <a:lnTo>
                    <a:pt x="381893" y="112689"/>
                  </a:lnTo>
                  <a:lnTo>
                    <a:pt x="397024" y="155034"/>
                  </a:lnTo>
                  <a:lnTo>
                    <a:pt x="402336" y="201168"/>
                  </a:lnTo>
                  <a:lnTo>
                    <a:pt x="397024" y="247301"/>
                  </a:lnTo>
                  <a:lnTo>
                    <a:pt x="381893" y="289646"/>
                  </a:lnTo>
                  <a:lnTo>
                    <a:pt x="358148" y="326997"/>
                  </a:lnTo>
                  <a:lnTo>
                    <a:pt x="326997" y="358148"/>
                  </a:lnTo>
                  <a:lnTo>
                    <a:pt x="289646" y="381893"/>
                  </a:lnTo>
                  <a:lnTo>
                    <a:pt x="247301" y="397024"/>
                  </a:lnTo>
                  <a:lnTo>
                    <a:pt x="201167" y="402336"/>
                  </a:lnTo>
                  <a:lnTo>
                    <a:pt x="155034" y="397024"/>
                  </a:lnTo>
                  <a:lnTo>
                    <a:pt x="112689" y="381893"/>
                  </a:lnTo>
                  <a:lnTo>
                    <a:pt x="75338" y="358148"/>
                  </a:lnTo>
                  <a:lnTo>
                    <a:pt x="44187" y="326997"/>
                  </a:lnTo>
                  <a:lnTo>
                    <a:pt x="20442" y="289646"/>
                  </a:lnTo>
                  <a:lnTo>
                    <a:pt x="5311" y="247301"/>
                  </a:lnTo>
                  <a:lnTo>
                    <a:pt x="0" y="201168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7437119" y="409651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90" h="402589">
                  <a:moveTo>
                    <a:pt x="201168" y="0"/>
                  </a:moveTo>
                  <a:lnTo>
                    <a:pt x="155034" y="5311"/>
                  </a:lnTo>
                  <a:lnTo>
                    <a:pt x="112689" y="20442"/>
                  </a:lnTo>
                  <a:lnTo>
                    <a:pt x="75338" y="44187"/>
                  </a:lnTo>
                  <a:lnTo>
                    <a:pt x="44187" y="75338"/>
                  </a:lnTo>
                  <a:lnTo>
                    <a:pt x="20442" y="112689"/>
                  </a:lnTo>
                  <a:lnTo>
                    <a:pt x="5311" y="155034"/>
                  </a:lnTo>
                  <a:lnTo>
                    <a:pt x="0" y="201168"/>
                  </a:lnTo>
                  <a:lnTo>
                    <a:pt x="5311" y="247301"/>
                  </a:lnTo>
                  <a:lnTo>
                    <a:pt x="20442" y="289646"/>
                  </a:lnTo>
                  <a:lnTo>
                    <a:pt x="44187" y="326997"/>
                  </a:lnTo>
                  <a:lnTo>
                    <a:pt x="75338" y="358148"/>
                  </a:lnTo>
                  <a:lnTo>
                    <a:pt x="112689" y="381893"/>
                  </a:lnTo>
                  <a:lnTo>
                    <a:pt x="155034" y="397024"/>
                  </a:lnTo>
                  <a:lnTo>
                    <a:pt x="201168" y="402336"/>
                  </a:lnTo>
                  <a:lnTo>
                    <a:pt x="247301" y="397024"/>
                  </a:lnTo>
                  <a:lnTo>
                    <a:pt x="289646" y="381893"/>
                  </a:lnTo>
                  <a:lnTo>
                    <a:pt x="326997" y="358148"/>
                  </a:lnTo>
                  <a:lnTo>
                    <a:pt x="358148" y="326997"/>
                  </a:lnTo>
                  <a:lnTo>
                    <a:pt x="381893" y="289646"/>
                  </a:lnTo>
                  <a:lnTo>
                    <a:pt x="397024" y="247301"/>
                  </a:lnTo>
                  <a:lnTo>
                    <a:pt x="402335" y="201168"/>
                  </a:lnTo>
                  <a:lnTo>
                    <a:pt x="397024" y="155034"/>
                  </a:lnTo>
                  <a:lnTo>
                    <a:pt x="381893" y="112689"/>
                  </a:lnTo>
                  <a:lnTo>
                    <a:pt x="358148" y="75338"/>
                  </a:lnTo>
                  <a:lnTo>
                    <a:pt x="326997" y="44187"/>
                  </a:lnTo>
                  <a:lnTo>
                    <a:pt x="289646" y="20442"/>
                  </a:lnTo>
                  <a:lnTo>
                    <a:pt x="247301" y="5311"/>
                  </a:lnTo>
                  <a:lnTo>
                    <a:pt x="201168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9" name="object 9"/>
            <p:cNvSpPr/>
            <p:nvPr/>
          </p:nvSpPr>
          <p:spPr>
            <a:xfrm>
              <a:off x="7437119" y="409651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90" h="402589">
                  <a:moveTo>
                    <a:pt x="0" y="201168"/>
                  </a:moveTo>
                  <a:lnTo>
                    <a:pt x="5311" y="155034"/>
                  </a:lnTo>
                  <a:lnTo>
                    <a:pt x="20442" y="112689"/>
                  </a:lnTo>
                  <a:lnTo>
                    <a:pt x="44187" y="75338"/>
                  </a:lnTo>
                  <a:lnTo>
                    <a:pt x="75338" y="44187"/>
                  </a:lnTo>
                  <a:lnTo>
                    <a:pt x="112689" y="20442"/>
                  </a:lnTo>
                  <a:lnTo>
                    <a:pt x="155034" y="5311"/>
                  </a:lnTo>
                  <a:lnTo>
                    <a:pt x="201168" y="0"/>
                  </a:lnTo>
                  <a:lnTo>
                    <a:pt x="247301" y="5311"/>
                  </a:lnTo>
                  <a:lnTo>
                    <a:pt x="289646" y="20442"/>
                  </a:lnTo>
                  <a:lnTo>
                    <a:pt x="326997" y="44187"/>
                  </a:lnTo>
                  <a:lnTo>
                    <a:pt x="358148" y="75338"/>
                  </a:lnTo>
                  <a:lnTo>
                    <a:pt x="381893" y="112689"/>
                  </a:lnTo>
                  <a:lnTo>
                    <a:pt x="397024" y="155034"/>
                  </a:lnTo>
                  <a:lnTo>
                    <a:pt x="402335" y="201168"/>
                  </a:lnTo>
                  <a:lnTo>
                    <a:pt x="397024" y="247301"/>
                  </a:lnTo>
                  <a:lnTo>
                    <a:pt x="381893" y="289646"/>
                  </a:lnTo>
                  <a:lnTo>
                    <a:pt x="358148" y="326997"/>
                  </a:lnTo>
                  <a:lnTo>
                    <a:pt x="326997" y="358148"/>
                  </a:lnTo>
                  <a:lnTo>
                    <a:pt x="289646" y="381893"/>
                  </a:lnTo>
                  <a:lnTo>
                    <a:pt x="247301" y="397024"/>
                  </a:lnTo>
                  <a:lnTo>
                    <a:pt x="201168" y="402336"/>
                  </a:lnTo>
                  <a:lnTo>
                    <a:pt x="155034" y="397024"/>
                  </a:lnTo>
                  <a:lnTo>
                    <a:pt x="112689" y="381893"/>
                  </a:lnTo>
                  <a:lnTo>
                    <a:pt x="75338" y="358148"/>
                  </a:lnTo>
                  <a:lnTo>
                    <a:pt x="44187" y="326997"/>
                  </a:lnTo>
                  <a:lnTo>
                    <a:pt x="20442" y="289646"/>
                  </a:lnTo>
                  <a:lnTo>
                    <a:pt x="5311" y="247301"/>
                  </a:lnTo>
                  <a:lnTo>
                    <a:pt x="0" y="201168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706236" y="4769337"/>
            <a:ext cx="3863975" cy="12922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5399"/>
              </a:lnSpc>
              <a:spcBef>
                <a:spcPts val="100"/>
              </a:spcBef>
            </a:pPr>
            <a:r>
              <a:rPr sz="1800" spc="-5" dirty="0">
                <a:latin typeface="Lucida Sans Unicode"/>
                <a:cs typeface="Lucida Sans Unicode"/>
              </a:rPr>
              <a:t>This then further reroutes to </a:t>
            </a:r>
            <a:r>
              <a:rPr sz="1800" dirty="0">
                <a:latin typeface="Lucida Sans Unicode"/>
                <a:cs typeface="Lucida Sans Unicode"/>
              </a:rPr>
              <a:t>a </a:t>
            </a:r>
            <a:r>
              <a:rPr sz="1800" spc="-10" dirty="0">
                <a:latin typeface="Lucida Sans Unicode"/>
                <a:cs typeface="Lucida Sans Unicode"/>
              </a:rPr>
              <a:t>site  </a:t>
            </a:r>
            <a:r>
              <a:rPr sz="1800" dirty="0">
                <a:latin typeface="Lucida Sans Unicode"/>
                <a:cs typeface="Lucida Sans Unicode"/>
              </a:rPr>
              <a:t>where we have </a:t>
            </a:r>
            <a:r>
              <a:rPr sz="1800" spc="-5" dirty="0">
                <a:latin typeface="Lucida Sans Unicode"/>
                <a:cs typeface="Lucida Sans Unicode"/>
              </a:rPr>
              <a:t>collected  experiences in making the project  and </a:t>
            </a:r>
            <a:r>
              <a:rPr sz="1800" spc="-10" dirty="0">
                <a:latin typeface="Lucida Sans Unicode"/>
                <a:cs typeface="Lucida Sans Unicode"/>
              </a:rPr>
              <a:t>displayed </a:t>
            </a:r>
            <a:r>
              <a:rPr sz="1800" spc="-5" dirty="0">
                <a:latin typeface="Lucida Sans Unicode"/>
                <a:cs typeface="Lucida Sans Unicode"/>
              </a:rPr>
              <a:t>it’s</a:t>
            </a:r>
            <a:r>
              <a:rPr sz="1800" dirty="0">
                <a:latin typeface="Lucida Sans Unicode"/>
                <a:cs typeface="Lucida Sans Unicode"/>
              </a:rPr>
              <a:t> working.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402336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75" dirty="0"/>
              <a:t>FUTURE</a:t>
            </a:r>
            <a:r>
              <a:rPr spc="125" dirty="0"/>
              <a:t> </a:t>
            </a:r>
            <a:r>
              <a:rPr spc="70" dirty="0"/>
              <a:t>WORK</a:t>
            </a:r>
          </a:p>
        </p:txBody>
      </p:sp>
      <p:sp>
        <p:nvSpPr>
          <p:cNvPr id="3" name="object 3"/>
          <p:cNvSpPr/>
          <p:nvPr/>
        </p:nvSpPr>
        <p:spPr>
          <a:xfrm>
            <a:off x="956299" y="2485614"/>
            <a:ext cx="9853076" cy="27886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251305" y="2567511"/>
            <a:ext cx="9263380" cy="24841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5300"/>
              </a:lnSpc>
              <a:spcBef>
                <a:spcPts val="90"/>
              </a:spcBef>
            </a:pP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The group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is looking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on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to the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future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application of the build project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with 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particular interest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in the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area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of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biometric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security of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different devices like 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Smartphone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or college labs. Discussion are regularly being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held with our  mentor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and various other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concerned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officials of college administration  department.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An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active display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screen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is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a sure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feature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on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the next iteration 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of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the build system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and higher accuracy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in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facial recognition with 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optimizing the response time is also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discussed with </a:t>
            </a:r>
            <a:r>
              <a:rPr sz="20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sz="2000" spc="-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000" dirty="0">
                <a:solidFill>
                  <a:srgbClr val="FFFFFF"/>
                </a:solidFill>
                <a:latin typeface="Lucida Sans Unicode"/>
                <a:cs typeface="Lucida Sans Unicode"/>
              </a:rPr>
              <a:t>mentor.</a:t>
            </a:r>
            <a:endParaRPr sz="2000" dirty="0">
              <a:latin typeface="Lucida Sans Unicode"/>
              <a:cs typeface="Lucida Sans Unicod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966216" y="5135879"/>
            <a:ext cx="9836150" cy="993775"/>
            <a:chOff x="966216" y="5135879"/>
            <a:chExt cx="9836150" cy="993775"/>
          </a:xfrm>
        </p:grpSpPr>
        <p:sp>
          <p:nvSpPr>
            <p:cNvPr id="6" name="object 6"/>
            <p:cNvSpPr/>
            <p:nvPr/>
          </p:nvSpPr>
          <p:spPr>
            <a:xfrm>
              <a:off x="966216" y="5135879"/>
              <a:ext cx="9835896" cy="99364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1024128" y="5181599"/>
              <a:ext cx="9720580" cy="878205"/>
            </a:xfrm>
            <a:custGeom>
              <a:avLst/>
              <a:gdLst/>
              <a:ahLst/>
              <a:cxnLst/>
              <a:rect l="l" t="t" r="r" b="b"/>
              <a:pathLst>
                <a:path w="9720580" h="878204">
                  <a:moveTo>
                    <a:pt x="9720072" y="0"/>
                  </a:moveTo>
                  <a:lnTo>
                    <a:pt x="0" y="0"/>
                  </a:lnTo>
                  <a:lnTo>
                    <a:pt x="0" y="877824"/>
                  </a:lnTo>
                  <a:lnTo>
                    <a:pt x="9720072" y="877824"/>
                  </a:lnTo>
                  <a:lnTo>
                    <a:pt x="9720072" y="0"/>
                  </a:lnTo>
                  <a:close/>
                </a:path>
              </a:pathLst>
            </a:custGeom>
            <a:solidFill>
              <a:srgbClr val="CCE2F5">
                <a:alpha val="90194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1024128" y="5181599"/>
              <a:ext cx="9720580" cy="878205"/>
            </a:xfrm>
            <a:custGeom>
              <a:avLst/>
              <a:gdLst/>
              <a:ahLst/>
              <a:cxnLst/>
              <a:rect l="l" t="t" r="r" b="b"/>
              <a:pathLst>
                <a:path w="9720580" h="878204">
                  <a:moveTo>
                    <a:pt x="0" y="877824"/>
                  </a:moveTo>
                  <a:lnTo>
                    <a:pt x="9720072" y="877824"/>
                  </a:lnTo>
                  <a:lnTo>
                    <a:pt x="9720072" y="0"/>
                  </a:lnTo>
                  <a:lnTo>
                    <a:pt x="0" y="0"/>
                  </a:lnTo>
                  <a:lnTo>
                    <a:pt x="0" y="877824"/>
                  </a:lnTo>
                  <a:close/>
                </a:path>
              </a:pathLst>
            </a:custGeom>
            <a:ln w="9143">
              <a:solidFill>
                <a:srgbClr val="CCE2F5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2973705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95" dirty="0"/>
              <a:t>C</a:t>
            </a:r>
            <a:r>
              <a:rPr spc="85" dirty="0"/>
              <a:t>O</a:t>
            </a:r>
            <a:r>
              <a:rPr spc="95" dirty="0"/>
              <a:t>N</a:t>
            </a:r>
            <a:r>
              <a:rPr spc="90" dirty="0"/>
              <a:t>TE</a:t>
            </a:r>
            <a:r>
              <a:rPr spc="95" dirty="0"/>
              <a:t>N</a:t>
            </a:r>
            <a:r>
              <a:rPr spc="90" dirty="0"/>
              <a:t>T</a:t>
            </a:r>
            <a:r>
              <a:rPr dirty="0"/>
              <a:t>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024127" y="2388107"/>
            <a:ext cx="9720580" cy="3819525"/>
            <a:chOff x="1024127" y="2388107"/>
            <a:chExt cx="9720580" cy="3819525"/>
          </a:xfrm>
        </p:grpSpPr>
        <p:sp>
          <p:nvSpPr>
            <p:cNvPr id="4" name="object 4"/>
            <p:cNvSpPr/>
            <p:nvPr/>
          </p:nvSpPr>
          <p:spPr>
            <a:xfrm>
              <a:off x="1024127" y="2388107"/>
              <a:ext cx="9720580" cy="318770"/>
            </a:xfrm>
            <a:custGeom>
              <a:avLst/>
              <a:gdLst/>
              <a:ahLst/>
              <a:cxnLst/>
              <a:rect l="l" t="t" r="r" b="b"/>
              <a:pathLst>
                <a:path w="9720580" h="318769">
                  <a:moveTo>
                    <a:pt x="9666986" y="0"/>
                  </a:moveTo>
                  <a:lnTo>
                    <a:pt x="53085" y="0"/>
                  </a:lnTo>
                  <a:lnTo>
                    <a:pt x="32420" y="4169"/>
                  </a:lnTo>
                  <a:lnTo>
                    <a:pt x="15546" y="15541"/>
                  </a:lnTo>
                  <a:lnTo>
                    <a:pt x="4170" y="32414"/>
                  </a:lnTo>
                  <a:lnTo>
                    <a:pt x="0" y="53086"/>
                  </a:lnTo>
                  <a:lnTo>
                    <a:pt x="0" y="265429"/>
                  </a:lnTo>
                  <a:lnTo>
                    <a:pt x="4170" y="286101"/>
                  </a:lnTo>
                  <a:lnTo>
                    <a:pt x="15546" y="302974"/>
                  </a:lnTo>
                  <a:lnTo>
                    <a:pt x="32420" y="314346"/>
                  </a:lnTo>
                  <a:lnTo>
                    <a:pt x="53085" y="318515"/>
                  </a:lnTo>
                  <a:lnTo>
                    <a:pt x="9666986" y="318515"/>
                  </a:lnTo>
                  <a:lnTo>
                    <a:pt x="9687657" y="314346"/>
                  </a:lnTo>
                  <a:lnTo>
                    <a:pt x="9704530" y="302974"/>
                  </a:lnTo>
                  <a:lnTo>
                    <a:pt x="9715902" y="286101"/>
                  </a:lnTo>
                  <a:lnTo>
                    <a:pt x="9720072" y="265429"/>
                  </a:lnTo>
                  <a:lnTo>
                    <a:pt x="9720072" y="53086"/>
                  </a:lnTo>
                  <a:lnTo>
                    <a:pt x="9715902" y="32414"/>
                  </a:lnTo>
                  <a:lnTo>
                    <a:pt x="9704530" y="15541"/>
                  </a:lnTo>
                  <a:lnTo>
                    <a:pt x="9687657" y="4169"/>
                  </a:lnTo>
                  <a:lnTo>
                    <a:pt x="9666986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024128" y="2737103"/>
              <a:ext cx="9720580" cy="3470275"/>
            </a:xfrm>
            <a:custGeom>
              <a:avLst/>
              <a:gdLst/>
              <a:ahLst/>
              <a:cxnLst/>
              <a:rect l="l" t="t" r="r" b="b"/>
              <a:pathLst>
                <a:path w="9720580" h="3470275">
                  <a:moveTo>
                    <a:pt x="9720072" y="3204718"/>
                  </a:moveTo>
                  <a:lnTo>
                    <a:pt x="9715894" y="3184055"/>
                  </a:lnTo>
                  <a:lnTo>
                    <a:pt x="9704527" y="3167189"/>
                  </a:lnTo>
                  <a:lnTo>
                    <a:pt x="9687649" y="3155810"/>
                  </a:lnTo>
                  <a:lnTo>
                    <a:pt x="9666986" y="3151632"/>
                  </a:lnTo>
                  <a:lnTo>
                    <a:pt x="53086" y="3151632"/>
                  </a:lnTo>
                  <a:lnTo>
                    <a:pt x="32410" y="3155810"/>
                  </a:lnTo>
                  <a:lnTo>
                    <a:pt x="15544" y="3167189"/>
                  </a:lnTo>
                  <a:lnTo>
                    <a:pt x="4165" y="3184055"/>
                  </a:lnTo>
                  <a:lnTo>
                    <a:pt x="0" y="3204718"/>
                  </a:lnTo>
                  <a:lnTo>
                    <a:pt x="0" y="3417062"/>
                  </a:lnTo>
                  <a:lnTo>
                    <a:pt x="4165" y="3437725"/>
                  </a:lnTo>
                  <a:lnTo>
                    <a:pt x="15544" y="3454603"/>
                  </a:lnTo>
                  <a:lnTo>
                    <a:pt x="32410" y="3465982"/>
                  </a:lnTo>
                  <a:lnTo>
                    <a:pt x="53086" y="3470148"/>
                  </a:lnTo>
                  <a:lnTo>
                    <a:pt x="9666986" y="3470148"/>
                  </a:lnTo>
                  <a:lnTo>
                    <a:pt x="9687649" y="3465982"/>
                  </a:lnTo>
                  <a:lnTo>
                    <a:pt x="9704527" y="3454603"/>
                  </a:lnTo>
                  <a:lnTo>
                    <a:pt x="9715894" y="3437725"/>
                  </a:lnTo>
                  <a:lnTo>
                    <a:pt x="9720072" y="3417062"/>
                  </a:lnTo>
                  <a:lnTo>
                    <a:pt x="9720072" y="3204718"/>
                  </a:lnTo>
                  <a:close/>
                </a:path>
                <a:path w="9720580" h="3470275">
                  <a:moveTo>
                    <a:pt x="9720072" y="2855722"/>
                  </a:moveTo>
                  <a:lnTo>
                    <a:pt x="9715894" y="2835059"/>
                  </a:lnTo>
                  <a:lnTo>
                    <a:pt x="9704527" y="2818180"/>
                  </a:lnTo>
                  <a:lnTo>
                    <a:pt x="9687649" y="2806814"/>
                  </a:lnTo>
                  <a:lnTo>
                    <a:pt x="9666986" y="2802636"/>
                  </a:lnTo>
                  <a:lnTo>
                    <a:pt x="53086" y="2802636"/>
                  </a:lnTo>
                  <a:lnTo>
                    <a:pt x="32410" y="2806814"/>
                  </a:lnTo>
                  <a:lnTo>
                    <a:pt x="15544" y="2818180"/>
                  </a:lnTo>
                  <a:lnTo>
                    <a:pt x="4165" y="2835059"/>
                  </a:lnTo>
                  <a:lnTo>
                    <a:pt x="0" y="2855722"/>
                  </a:lnTo>
                  <a:lnTo>
                    <a:pt x="0" y="3068066"/>
                  </a:lnTo>
                  <a:lnTo>
                    <a:pt x="4165" y="3088729"/>
                  </a:lnTo>
                  <a:lnTo>
                    <a:pt x="15544" y="3105607"/>
                  </a:lnTo>
                  <a:lnTo>
                    <a:pt x="32410" y="3116986"/>
                  </a:lnTo>
                  <a:lnTo>
                    <a:pt x="53086" y="3121152"/>
                  </a:lnTo>
                  <a:lnTo>
                    <a:pt x="9666986" y="3121152"/>
                  </a:lnTo>
                  <a:lnTo>
                    <a:pt x="9687649" y="3116986"/>
                  </a:lnTo>
                  <a:lnTo>
                    <a:pt x="9704527" y="3105607"/>
                  </a:lnTo>
                  <a:lnTo>
                    <a:pt x="9715894" y="3088729"/>
                  </a:lnTo>
                  <a:lnTo>
                    <a:pt x="9720072" y="3068066"/>
                  </a:lnTo>
                  <a:lnTo>
                    <a:pt x="9720072" y="2855722"/>
                  </a:lnTo>
                  <a:close/>
                </a:path>
                <a:path w="9720580" h="3470275">
                  <a:moveTo>
                    <a:pt x="9720072" y="2505202"/>
                  </a:moveTo>
                  <a:lnTo>
                    <a:pt x="9715894" y="2484539"/>
                  </a:lnTo>
                  <a:lnTo>
                    <a:pt x="9704527" y="2467660"/>
                  </a:lnTo>
                  <a:lnTo>
                    <a:pt x="9687649" y="2456294"/>
                  </a:lnTo>
                  <a:lnTo>
                    <a:pt x="9666986" y="2452116"/>
                  </a:lnTo>
                  <a:lnTo>
                    <a:pt x="53086" y="2452116"/>
                  </a:lnTo>
                  <a:lnTo>
                    <a:pt x="32410" y="2456294"/>
                  </a:lnTo>
                  <a:lnTo>
                    <a:pt x="15544" y="2467660"/>
                  </a:lnTo>
                  <a:lnTo>
                    <a:pt x="4165" y="2484539"/>
                  </a:lnTo>
                  <a:lnTo>
                    <a:pt x="0" y="2505202"/>
                  </a:lnTo>
                  <a:lnTo>
                    <a:pt x="0" y="2717546"/>
                  </a:lnTo>
                  <a:lnTo>
                    <a:pt x="4165" y="2738221"/>
                  </a:lnTo>
                  <a:lnTo>
                    <a:pt x="15544" y="2755100"/>
                  </a:lnTo>
                  <a:lnTo>
                    <a:pt x="32410" y="2766466"/>
                  </a:lnTo>
                  <a:lnTo>
                    <a:pt x="53086" y="2770632"/>
                  </a:lnTo>
                  <a:lnTo>
                    <a:pt x="9666986" y="2770632"/>
                  </a:lnTo>
                  <a:lnTo>
                    <a:pt x="9687649" y="2766466"/>
                  </a:lnTo>
                  <a:lnTo>
                    <a:pt x="9704527" y="2755100"/>
                  </a:lnTo>
                  <a:lnTo>
                    <a:pt x="9715894" y="2738221"/>
                  </a:lnTo>
                  <a:lnTo>
                    <a:pt x="9720072" y="2717546"/>
                  </a:lnTo>
                  <a:lnTo>
                    <a:pt x="9720072" y="2505202"/>
                  </a:lnTo>
                  <a:close/>
                </a:path>
                <a:path w="9720580" h="3470275">
                  <a:moveTo>
                    <a:pt x="9720072" y="2154682"/>
                  </a:moveTo>
                  <a:lnTo>
                    <a:pt x="9715894" y="2134019"/>
                  </a:lnTo>
                  <a:lnTo>
                    <a:pt x="9704527" y="2117140"/>
                  </a:lnTo>
                  <a:lnTo>
                    <a:pt x="9687649" y="2105774"/>
                  </a:lnTo>
                  <a:lnTo>
                    <a:pt x="9666986" y="2101596"/>
                  </a:lnTo>
                  <a:lnTo>
                    <a:pt x="53086" y="2101596"/>
                  </a:lnTo>
                  <a:lnTo>
                    <a:pt x="32410" y="2105774"/>
                  </a:lnTo>
                  <a:lnTo>
                    <a:pt x="15544" y="2117140"/>
                  </a:lnTo>
                  <a:lnTo>
                    <a:pt x="4165" y="2134019"/>
                  </a:lnTo>
                  <a:lnTo>
                    <a:pt x="0" y="2154682"/>
                  </a:lnTo>
                  <a:lnTo>
                    <a:pt x="0" y="2367026"/>
                  </a:lnTo>
                  <a:lnTo>
                    <a:pt x="4165" y="2387701"/>
                  </a:lnTo>
                  <a:lnTo>
                    <a:pt x="15544" y="2404580"/>
                  </a:lnTo>
                  <a:lnTo>
                    <a:pt x="32410" y="2415946"/>
                  </a:lnTo>
                  <a:lnTo>
                    <a:pt x="53086" y="2420112"/>
                  </a:lnTo>
                  <a:lnTo>
                    <a:pt x="9666986" y="2420112"/>
                  </a:lnTo>
                  <a:lnTo>
                    <a:pt x="9687649" y="2415946"/>
                  </a:lnTo>
                  <a:lnTo>
                    <a:pt x="9704527" y="2404580"/>
                  </a:lnTo>
                  <a:lnTo>
                    <a:pt x="9715894" y="2387701"/>
                  </a:lnTo>
                  <a:lnTo>
                    <a:pt x="9720072" y="2367026"/>
                  </a:lnTo>
                  <a:lnTo>
                    <a:pt x="9720072" y="2154682"/>
                  </a:lnTo>
                  <a:close/>
                </a:path>
                <a:path w="9720580" h="3470275">
                  <a:moveTo>
                    <a:pt x="9720072" y="1804162"/>
                  </a:moveTo>
                  <a:lnTo>
                    <a:pt x="9715894" y="1783499"/>
                  </a:lnTo>
                  <a:lnTo>
                    <a:pt x="9704527" y="1766620"/>
                  </a:lnTo>
                  <a:lnTo>
                    <a:pt x="9687649" y="1755254"/>
                  </a:lnTo>
                  <a:lnTo>
                    <a:pt x="9666986" y="1751076"/>
                  </a:lnTo>
                  <a:lnTo>
                    <a:pt x="53086" y="1751076"/>
                  </a:lnTo>
                  <a:lnTo>
                    <a:pt x="32410" y="1755254"/>
                  </a:lnTo>
                  <a:lnTo>
                    <a:pt x="15544" y="1766620"/>
                  </a:lnTo>
                  <a:lnTo>
                    <a:pt x="4165" y="1783499"/>
                  </a:lnTo>
                  <a:lnTo>
                    <a:pt x="0" y="1804162"/>
                  </a:lnTo>
                  <a:lnTo>
                    <a:pt x="0" y="2016506"/>
                  </a:lnTo>
                  <a:lnTo>
                    <a:pt x="4165" y="2037181"/>
                  </a:lnTo>
                  <a:lnTo>
                    <a:pt x="15544" y="2054059"/>
                  </a:lnTo>
                  <a:lnTo>
                    <a:pt x="32410" y="2065426"/>
                  </a:lnTo>
                  <a:lnTo>
                    <a:pt x="53086" y="2069592"/>
                  </a:lnTo>
                  <a:lnTo>
                    <a:pt x="9666986" y="2069592"/>
                  </a:lnTo>
                  <a:lnTo>
                    <a:pt x="9687649" y="2065426"/>
                  </a:lnTo>
                  <a:lnTo>
                    <a:pt x="9704527" y="2054059"/>
                  </a:lnTo>
                  <a:lnTo>
                    <a:pt x="9715894" y="2037181"/>
                  </a:lnTo>
                  <a:lnTo>
                    <a:pt x="9720072" y="2016506"/>
                  </a:lnTo>
                  <a:lnTo>
                    <a:pt x="9720072" y="1804162"/>
                  </a:lnTo>
                  <a:close/>
                </a:path>
                <a:path w="9720580" h="3470275">
                  <a:moveTo>
                    <a:pt x="9720072" y="1453896"/>
                  </a:moveTo>
                  <a:lnTo>
                    <a:pt x="9715881" y="1433144"/>
                  </a:lnTo>
                  <a:lnTo>
                    <a:pt x="9704451" y="1416189"/>
                  </a:lnTo>
                  <a:lnTo>
                    <a:pt x="9687496" y="1404759"/>
                  </a:lnTo>
                  <a:lnTo>
                    <a:pt x="9666732" y="1400556"/>
                  </a:lnTo>
                  <a:lnTo>
                    <a:pt x="53340" y="1400556"/>
                  </a:lnTo>
                  <a:lnTo>
                    <a:pt x="32575" y="1404747"/>
                  </a:lnTo>
                  <a:lnTo>
                    <a:pt x="15621" y="1416177"/>
                  </a:lnTo>
                  <a:lnTo>
                    <a:pt x="4191" y="1433131"/>
                  </a:lnTo>
                  <a:lnTo>
                    <a:pt x="0" y="1453896"/>
                  </a:lnTo>
                  <a:lnTo>
                    <a:pt x="0" y="1667256"/>
                  </a:lnTo>
                  <a:lnTo>
                    <a:pt x="4191" y="1688020"/>
                  </a:lnTo>
                  <a:lnTo>
                    <a:pt x="15621" y="1704975"/>
                  </a:lnTo>
                  <a:lnTo>
                    <a:pt x="32575" y="1716405"/>
                  </a:lnTo>
                  <a:lnTo>
                    <a:pt x="53340" y="1720596"/>
                  </a:lnTo>
                  <a:lnTo>
                    <a:pt x="9666732" y="1720596"/>
                  </a:lnTo>
                  <a:lnTo>
                    <a:pt x="9687496" y="1716417"/>
                  </a:lnTo>
                  <a:lnTo>
                    <a:pt x="9704451" y="1704975"/>
                  </a:lnTo>
                  <a:lnTo>
                    <a:pt x="9715881" y="1688020"/>
                  </a:lnTo>
                  <a:lnTo>
                    <a:pt x="9720072" y="1667256"/>
                  </a:lnTo>
                  <a:lnTo>
                    <a:pt x="9720072" y="1453896"/>
                  </a:lnTo>
                  <a:close/>
                </a:path>
                <a:path w="9720580" h="3470275">
                  <a:moveTo>
                    <a:pt x="9720072" y="1104646"/>
                  </a:moveTo>
                  <a:lnTo>
                    <a:pt x="9715894" y="1083983"/>
                  </a:lnTo>
                  <a:lnTo>
                    <a:pt x="9704527" y="1067104"/>
                  </a:lnTo>
                  <a:lnTo>
                    <a:pt x="9687649" y="1055738"/>
                  </a:lnTo>
                  <a:lnTo>
                    <a:pt x="9666986" y="1051560"/>
                  </a:lnTo>
                  <a:lnTo>
                    <a:pt x="53086" y="1051560"/>
                  </a:lnTo>
                  <a:lnTo>
                    <a:pt x="32410" y="1055738"/>
                  </a:lnTo>
                  <a:lnTo>
                    <a:pt x="15544" y="1067104"/>
                  </a:lnTo>
                  <a:lnTo>
                    <a:pt x="4165" y="1083983"/>
                  </a:lnTo>
                  <a:lnTo>
                    <a:pt x="0" y="1104646"/>
                  </a:lnTo>
                  <a:lnTo>
                    <a:pt x="0" y="1316990"/>
                  </a:lnTo>
                  <a:lnTo>
                    <a:pt x="4165" y="1337665"/>
                  </a:lnTo>
                  <a:lnTo>
                    <a:pt x="15544" y="1354543"/>
                  </a:lnTo>
                  <a:lnTo>
                    <a:pt x="32410" y="1365910"/>
                  </a:lnTo>
                  <a:lnTo>
                    <a:pt x="53086" y="1370076"/>
                  </a:lnTo>
                  <a:lnTo>
                    <a:pt x="9666986" y="1370076"/>
                  </a:lnTo>
                  <a:lnTo>
                    <a:pt x="9687649" y="1365910"/>
                  </a:lnTo>
                  <a:lnTo>
                    <a:pt x="9704527" y="1354543"/>
                  </a:lnTo>
                  <a:lnTo>
                    <a:pt x="9715894" y="1337665"/>
                  </a:lnTo>
                  <a:lnTo>
                    <a:pt x="9720072" y="1316990"/>
                  </a:lnTo>
                  <a:lnTo>
                    <a:pt x="9720072" y="1104646"/>
                  </a:lnTo>
                  <a:close/>
                </a:path>
                <a:path w="9720580" h="3470275">
                  <a:moveTo>
                    <a:pt x="9720072" y="754126"/>
                  </a:moveTo>
                  <a:lnTo>
                    <a:pt x="9715894" y="733463"/>
                  </a:lnTo>
                  <a:lnTo>
                    <a:pt x="9704527" y="716584"/>
                  </a:lnTo>
                  <a:lnTo>
                    <a:pt x="9687649" y="705218"/>
                  </a:lnTo>
                  <a:lnTo>
                    <a:pt x="9666986" y="701040"/>
                  </a:lnTo>
                  <a:lnTo>
                    <a:pt x="53086" y="701040"/>
                  </a:lnTo>
                  <a:lnTo>
                    <a:pt x="32410" y="705218"/>
                  </a:lnTo>
                  <a:lnTo>
                    <a:pt x="15544" y="716584"/>
                  </a:lnTo>
                  <a:lnTo>
                    <a:pt x="4165" y="733463"/>
                  </a:lnTo>
                  <a:lnTo>
                    <a:pt x="0" y="754126"/>
                  </a:lnTo>
                  <a:lnTo>
                    <a:pt x="0" y="966470"/>
                  </a:lnTo>
                  <a:lnTo>
                    <a:pt x="4165" y="987145"/>
                  </a:lnTo>
                  <a:lnTo>
                    <a:pt x="15544" y="1004023"/>
                  </a:lnTo>
                  <a:lnTo>
                    <a:pt x="32410" y="1015390"/>
                  </a:lnTo>
                  <a:lnTo>
                    <a:pt x="53086" y="1019556"/>
                  </a:lnTo>
                  <a:lnTo>
                    <a:pt x="9666986" y="1019556"/>
                  </a:lnTo>
                  <a:lnTo>
                    <a:pt x="9687649" y="1015390"/>
                  </a:lnTo>
                  <a:lnTo>
                    <a:pt x="9704527" y="1004023"/>
                  </a:lnTo>
                  <a:lnTo>
                    <a:pt x="9715894" y="987145"/>
                  </a:lnTo>
                  <a:lnTo>
                    <a:pt x="9720072" y="966470"/>
                  </a:lnTo>
                  <a:lnTo>
                    <a:pt x="9720072" y="754126"/>
                  </a:lnTo>
                  <a:close/>
                </a:path>
                <a:path w="9720580" h="3470275">
                  <a:moveTo>
                    <a:pt x="9720072" y="403606"/>
                  </a:moveTo>
                  <a:lnTo>
                    <a:pt x="9715894" y="382943"/>
                  </a:lnTo>
                  <a:lnTo>
                    <a:pt x="9704527" y="366064"/>
                  </a:lnTo>
                  <a:lnTo>
                    <a:pt x="9687649" y="354698"/>
                  </a:lnTo>
                  <a:lnTo>
                    <a:pt x="9666986" y="350520"/>
                  </a:lnTo>
                  <a:lnTo>
                    <a:pt x="53086" y="350520"/>
                  </a:lnTo>
                  <a:lnTo>
                    <a:pt x="32410" y="354698"/>
                  </a:lnTo>
                  <a:lnTo>
                    <a:pt x="15544" y="366064"/>
                  </a:lnTo>
                  <a:lnTo>
                    <a:pt x="4165" y="382943"/>
                  </a:lnTo>
                  <a:lnTo>
                    <a:pt x="0" y="403606"/>
                  </a:lnTo>
                  <a:lnTo>
                    <a:pt x="0" y="615950"/>
                  </a:lnTo>
                  <a:lnTo>
                    <a:pt x="4165" y="636625"/>
                  </a:lnTo>
                  <a:lnTo>
                    <a:pt x="15544" y="653503"/>
                  </a:lnTo>
                  <a:lnTo>
                    <a:pt x="32410" y="664870"/>
                  </a:lnTo>
                  <a:lnTo>
                    <a:pt x="53086" y="669036"/>
                  </a:lnTo>
                  <a:lnTo>
                    <a:pt x="9666986" y="669036"/>
                  </a:lnTo>
                  <a:lnTo>
                    <a:pt x="9687649" y="664870"/>
                  </a:lnTo>
                  <a:lnTo>
                    <a:pt x="9704527" y="653503"/>
                  </a:lnTo>
                  <a:lnTo>
                    <a:pt x="9715894" y="636625"/>
                  </a:lnTo>
                  <a:lnTo>
                    <a:pt x="9720072" y="615950"/>
                  </a:lnTo>
                  <a:lnTo>
                    <a:pt x="9720072" y="403606"/>
                  </a:lnTo>
                  <a:close/>
                </a:path>
                <a:path w="9720580" h="3470275">
                  <a:moveTo>
                    <a:pt x="9720072" y="53086"/>
                  </a:moveTo>
                  <a:lnTo>
                    <a:pt x="9715894" y="32423"/>
                  </a:lnTo>
                  <a:lnTo>
                    <a:pt x="9704527" y="15544"/>
                  </a:lnTo>
                  <a:lnTo>
                    <a:pt x="9687649" y="4178"/>
                  </a:lnTo>
                  <a:lnTo>
                    <a:pt x="9666986" y="0"/>
                  </a:lnTo>
                  <a:lnTo>
                    <a:pt x="53086" y="0"/>
                  </a:lnTo>
                  <a:lnTo>
                    <a:pt x="32410" y="4178"/>
                  </a:lnTo>
                  <a:lnTo>
                    <a:pt x="15544" y="15544"/>
                  </a:lnTo>
                  <a:lnTo>
                    <a:pt x="4165" y="32423"/>
                  </a:lnTo>
                  <a:lnTo>
                    <a:pt x="0" y="53086"/>
                  </a:lnTo>
                  <a:lnTo>
                    <a:pt x="0" y="265430"/>
                  </a:lnTo>
                  <a:lnTo>
                    <a:pt x="4165" y="286105"/>
                  </a:lnTo>
                  <a:lnTo>
                    <a:pt x="15544" y="302983"/>
                  </a:lnTo>
                  <a:lnTo>
                    <a:pt x="32410" y="314350"/>
                  </a:lnTo>
                  <a:lnTo>
                    <a:pt x="53086" y="318516"/>
                  </a:lnTo>
                  <a:lnTo>
                    <a:pt x="9666986" y="318516"/>
                  </a:lnTo>
                  <a:lnTo>
                    <a:pt x="9687649" y="314350"/>
                  </a:lnTo>
                  <a:lnTo>
                    <a:pt x="9704527" y="302983"/>
                  </a:lnTo>
                  <a:lnTo>
                    <a:pt x="9715894" y="286105"/>
                  </a:lnTo>
                  <a:lnTo>
                    <a:pt x="9720072" y="265430"/>
                  </a:lnTo>
                  <a:lnTo>
                    <a:pt x="9720072" y="53086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069035" y="2434844"/>
            <a:ext cx="1966595" cy="36969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Introduction</a:t>
            </a:r>
            <a:endParaRPr sz="1100" dirty="0">
              <a:latin typeface="Lucida Sans Unicode"/>
              <a:cs typeface="Lucida Sans Unicode"/>
            </a:endParaRPr>
          </a:p>
          <a:p>
            <a:pPr marL="12700" marR="320675">
              <a:lnSpc>
                <a:spcPct val="208900"/>
              </a:lnSpc>
            </a:pPr>
            <a:r>
              <a:rPr sz="1100" dirty="0">
                <a:solidFill>
                  <a:srgbClr val="FFFFFF"/>
                </a:solidFill>
                <a:latin typeface="Lucida Sans Unicode"/>
                <a:cs typeface="Lucida Sans Unicode"/>
              </a:rPr>
              <a:t>Problem Definition  Proposed Solution  Project Description  Project Planning  Hardware</a:t>
            </a:r>
            <a:r>
              <a:rPr sz="110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1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Requirements  </a:t>
            </a:r>
            <a:r>
              <a:rPr sz="1100" dirty="0">
                <a:solidFill>
                  <a:srgbClr val="FFFFFF"/>
                </a:solidFill>
                <a:latin typeface="Lucida Sans Unicode"/>
                <a:cs typeface="Lucida Sans Unicode"/>
              </a:rPr>
              <a:t>Software </a:t>
            </a:r>
            <a:r>
              <a:rPr sz="11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Requirements  The</a:t>
            </a:r>
            <a:r>
              <a:rPr sz="11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FFFFFF"/>
                </a:solidFill>
                <a:latin typeface="Lucida Sans Unicode"/>
                <a:cs typeface="Lucida Sans Unicode"/>
              </a:rPr>
              <a:t>Program</a:t>
            </a:r>
            <a:endParaRPr sz="1100" dirty="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435"/>
              </a:spcBef>
            </a:pPr>
            <a:r>
              <a:rPr sz="1100" dirty="0">
                <a:solidFill>
                  <a:srgbClr val="FFFFFF"/>
                </a:solidFill>
                <a:latin typeface="Lucida Sans Unicode"/>
                <a:cs typeface="Lucida Sans Unicode"/>
              </a:rPr>
              <a:t>Challenges during</a:t>
            </a:r>
            <a:r>
              <a:rPr sz="1100" spc="-10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1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execution</a:t>
            </a:r>
            <a:endParaRPr sz="1100" dirty="0">
              <a:latin typeface="Lucida Sans Unicode"/>
              <a:cs typeface="Lucida Sans Unicode"/>
            </a:endParaRPr>
          </a:p>
          <a:p>
            <a:pPr marL="12700" marR="1118235">
              <a:lnSpc>
                <a:spcPct val="208900"/>
              </a:lnSpc>
              <a:spcBef>
                <a:spcPts val="5"/>
              </a:spcBef>
            </a:pPr>
            <a:r>
              <a:rPr sz="1100" dirty="0">
                <a:solidFill>
                  <a:srgbClr val="FFFFFF"/>
                </a:solidFill>
                <a:latin typeface="Lucida Sans Unicode"/>
                <a:cs typeface="Lucida Sans Unicode"/>
              </a:rPr>
              <a:t>Conclusion  </a:t>
            </a:r>
            <a:r>
              <a:rPr sz="11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Future</a:t>
            </a:r>
            <a:r>
              <a:rPr sz="1100" spc="-6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FFFFFF"/>
                </a:solidFill>
                <a:latin typeface="Lucida Sans Unicode"/>
                <a:cs typeface="Lucida Sans Unicode"/>
              </a:rPr>
              <a:t>Work</a:t>
            </a:r>
            <a:endParaRPr sz="11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414909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85" dirty="0"/>
              <a:t>I</a:t>
            </a:r>
            <a:r>
              <a:rPr spc="95" dirty="0"/>
              <a:t>N</a:t>
            </a:r>
            <a:r>
              <a:rPr spc="90" dirty="0"/>
              <a:t>T</a:t>
            </a:r>
            <a:r>
              <a:rPr spc="95" dirty="0"/>
              <a:t>R</a:t>
            </a:r>
            <a:r>
              <a:rPr spc="85" dirty="0"/>
              <a:t>O</a:t>
            </a:r>
            <a:r>
              <a:rPr spc="95" dirty="0"/>
              <a:t>DUC</a:t>
            </a:r>
            <a:r>
              <a:rPr spc="90" dirty="0"/>
              <a:t>T</a:t>
            </a:r>
            <a:r>
              <a:rPr spc="85" dirty="0"/>
              <a:t>IO</a:t>
            </a:r>
            <a:r>
              <a:rPr dirty="0"/>
              <a:t>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024127" y="2653283"/>
            <a:ext cx="9720580" cy="3289300"/>
            <a:chOff x="1024127" y="2653283"/>
            <a:chExt cx="9720580" cy="3289300"/>
          </a:xfrm>
        </p:grpSpPr>
        <p:sp>
          <p:nvSpPr>
            <p:cNvPr id="4" name="object 4"/>
            <p:cNvSpPr/>
            <p:nvPr/>
          </p:nvSpPr>
          <p:spPr>
            <a:xfrm>
              <a:off x="1024127" y="2653283"/>
              <a:ext cx="9720580" cy="1623060"/>
            </a:xfrm>
            <a:custGeom>
              <a:avLst/>
              <a:gdLst/>
              <a:ahLst/>
              <a:cxnLst/>
              <a:rect l="l" t="t" r="r" b="b"/>
              <a:pathLst>
                <a:path w="9720580" h="1623060">
                  <a:moveTo>
                    <a:pt x="9449562" y="0"/>
                  </a:moveTo>
                  <a:lnTo>
                    <a:pt x="270509" y="0"/>
                  </a:lnTo>
                  <a:lnTo>
                    <a:pt x="221884" y="4359"/>
                  </a:lnTo>
                  <a:lnTo>
                    <a:pt x="176118" y="16929"/>
                  </a:lnTo>
                  <a:lnTo>
                    <a:pt x="133976" y="36942"/>
                  </a:lnTo>
                  <a:lnTo>
                    <a:pt x="96222" y="63635"/>
                  </a:lnTo>
                  <a:lnTo>
                    <a:pt x="63619" y="96243"/>
                  </a:lnTo>
                  <a:lnTo>
                    <a:pt x="36931" y="133999"/>
                  </a:lnTo>
                  <a:lnTo>
                    <a:pt x="16923" y="176139"/>
                  </a:lnTo>
                  <a:lnTo>
                    <a:pt x="4358" y="221897"/>
                  </a:lnTo>
                  <a:lnTo>
                    <a:pt x="0" y="270510"/>
                  </a:lnTo>
                  <a:lnTo>
                    <a:pt x="0" y="1352549"/>
                  </a:lnTo>
                  <a:lnTo>
                    <a:pt x="4358" y="1401162"/>
                  </a:lnTo>
                  <a:lnTo>
                    <a:pt x="16923" y="1446920"/>
                  </a:lnTo>
                  <a:lnTo>
                    <a:pt x="36931" y="1489060"/>
                  </a:lnTo>
                  <a:lnTo>
                    <a:pt x="63619" y="1526816"/>
                  </a:lnTo>
                  <a:lnTo>
                    <a:pt x="96222" y="1559424"/>
                  </a:lnTo>
                  <a:lnTo>
                    <a:pt x="133976" y="1586117"/>
                  </a:lnTo>
                  <a:lnTo>
                    <a:pt x="176118" y="1606130"/>
                  </a:lnTo>
                  <a:lnTo>
                    <a:pt x="221884" y="1618700"/>
                  </a:lnTo>
                  <a:lnTo>
                    <a:pt x="270509" y="1623059"/>
                  </a:lnTo>
                  <a:lnTo>
                    <a:pt x="9449562" y="1623059"/>
                  </a:lnTo>
                  <a:lnTo>
                    <a:pt x="9498174" y="1618700"/>
                  </a:lnTo>
                  <a:lnTo>
                    <a:pt x="9543932" y="1606130"/>
                  </a:lnTo>
                  <a:lnTo>
                    <a:pt x="9586072" y="1586117"/>
                  </a:lnTo>
                  <a:lnTo>
                    <a:pt x="9623828" y="1559424"/>
                  </a:lnTo>
                  <a:lnTo>
                    <a:pt x="9656436" y="1526816"/>
                  </a:lnTo>
                  <a:lnTo>
                    <a:pt x="9683129" y="1489060"/>
                  </a:lnTo>
                  <a:lnTo>
                    <a:pt x="9703142" y="1446920"/>
                  </a:lnTo>
                  <a:lnTo>
                    <a:pt x="9715712" y="1401162"/>
                  </a:lnTo>
                  <a:lnTo>
                    <a:pt x="9720072" y="1352549"/>
                  </a:lnTo>
                  <a:lnTo>
                    <a:pt x="9720072" y="270510"/>
                  </a:lnTo>
                  <a:lnTo>
                    <a:pt x="9715712" y="221897"/>
                  </a:lnTo>
                  <a:lnTo>
                    <a:pt x="9703142" y="176139"/>
                  </a:lnTo>
                  <a:lnTo>
                    <a:pt x="9683129" y="133999"/>
                  </a:lnTo>
                  <a:lnTo>
                    <a:pt x="9656436" y="96243"/>
                  </a:lnTo>
                  <a:lnTo>
                    <a:pt x="9623828" y="63635"/>
                  </a:lnTo>
                  <a:lnTo>
                    <a:pt x="9586072" y="36942"/>
                  </a:lnTo>
                  <a:lnTo>
                    <a:pt x="9543932" y="16929"/>
                  </a:lnTo>
                  <a:lnTo>
                    <a:pt x="9498174" y="4359"/>
                  </a:lnTo>
                  <a:lnTo>
                    <a:pt x="944956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024127" y="4319016"/>
              <a:ext cx="9720580" cy="1623060"/>
            </a:xfrm>
            <a:custGeom>
              <a:avLst/>
              <a:gdLst/>
              <a:ahLst/>
              <a:cxnLst/>
              <a:rect l="l" t="t" r="r" b="b"/>
              <a:pathLst>
                <a:path w="9720580" h="1623060">
                  <a:moveTo>
                    <a:pt x="9449562" y="0"/>
                  </a:moveTo>
                  <a:lnTo>
                    <a:pt x="270509" y="0"/>
                  </a:lnTo>
                  <a:lnTo>
                    <a:pt x="221884" y="4359"/>
                  </a:lnTo>
                  <a:lnTo>
                    <a:pt x="176118" y="16929"/>
                  </a:lnTo>
                  <a:lnTo>
                    <a:pt x="133976" y="36942"/>
                  </a:lnTo>
                  <a:lnTo>
                    <a:pt x="96222" y="63635"/>
                  </a:lnTo>
                  <a:lnTo>
                    <a:pt x="63619" y="96243"/>
                  </a:lnTo>
                  <a:lnTo>
                    <a:pt x="36931" y="133999"/>
                  </a:lnTo>
                  <a:lnTo>
                    <a:pt x="16923" y="176139"/>
                  </a:lnTo>
                  <a:lnTo>
                    <a:pt x="4358" y="221897"/>
                  </a:lnTo>
                  <a:lnTo>
                    <a:pt x="0" y="270509"/>
                  </a:lnTo>
                  <a:lnTo>
                    <a:pt x="0" y="1352549"/>
                  </a:lnTo>
                  <a:lnTo>
                    <a:pt x="4358" y="1401175"/>
                  </a:lnTo>
                  <a:lnTo>
                    <a:pt x="16923" y="1446941"/>
                  </a:lnTo>
                  <a:lnTo>
                    <a:pt x="36931" y="1489083"/>
                  </a:lnTo>
                  <a:lnTo>
                    <a:pt x="63619" y="1526837"/>
                  </a:lnTo>
                  <a:lnTo>
                    <a:pt x="96222" y="1559440"/>
                  </a:lnTo>
                  <a:lnTo>
                    <a:pt x="133976" y="1586128"/>
                  </a:lnTo>
                  <a:lnTo>
                    <a:pt x="176118" y="1606136"/>
                  </a:lnTo>
                  <a:lnTo>
                    <a:pt x="221884" y="1618701"/>
                  </a:lnTo>
                  <a:lnTo>
                    <a:pt x="270509" y="1623059"/>
                  </a:lnTo>
                  <a:lnTo>
                    <a:pt x="9449562" y="1623059"/>
                  </a:lnTo>
                  <a:lnTo>
                    <a:pt x="9498174" y="1618701"/>
                  </a:lnTo>
                  <a:lnTo>
                    <a:pt x="9543932" y="1606136"/>
                  </a:lnTo>
                  <a:lnTo>
                    <a:pt x="9586072" y="1586128"/>
                  </a:lnTo>
                  <a:lnTo>
                    <a:pt x="9623828" y="1559440"/>
                  </a:lnTo>
                  <a:lnTo>
                    <a:pt x="9656436" y="1526837"/>
                  </a:lnTo>
                  <a:lnTo>
                    <a:pt x="9683129" y="1489083"/>
                  </a:lnTo>
                  <a:lnTo>
                    <a:pt x="9703142" y="1446941"/>
                  </a:lnTo>
                  <a:lnTo>
                    <a:pt x="9715712" y="1401175"/>
                  </a:lnTo>
                  <a:lnTo>
                    <a:pt x="9720072" y="1352549"/>
                  </a:lnTo>
                  <a:lnTo>
                    <a:pt x="9720072" y="270509"/>
                  </a:lnTo>
                  <a:lnTo>
                    <a:pt x="9715712" y="221897"/>
                  </a:lnTo>
                  <a:lnTo>
                    <a:pt x="9703142" y="176139"/>
                  </a:lnTo>
                  <a:lnTo>
                    <a:pt x="9683129" y="133999"/>
                  </a:lnTo>
                  <a:lnTo>
                    <a:pt x="9656436" y="96243"/>
                  </a:lnTo>
                  <a:lnTo>
                    <a:pt x="9623828" y="63635"/>
                  </a:lnTo>
                  <a:lnTo>
                    <a:pt x="9586072" y="36942"/>
                  </a:lnTo>
                  <a:lnTo>
                    <a:pt x="9543932" y="16929"/>
                  </a:lnTo>
                  <a:lnTo>
                    <a:pt x="9498174" y="4359"/>
                  </a:lnTo>
                  <a:lnTo>
                    <a:pt x="9449562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147978" y="2886663"/>
            <a:ext cx="9444990" cy="28784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193675">
              <a:lnSpc>
                <a:spcPct val="115100"/>
              </a:lnSpc>
              <a:spcBef>
                <a:spcPts val="105"/>
              </a:spcBef>
            </a:pP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human face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plays an important role in our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social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interaction, conveying people’s identity. Using 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the human face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as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a key to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security,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biometric face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recognition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technology has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received significant  attention in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past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several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years due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to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its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potential for a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wide variety of applications in both law  enforcement and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non-law</a:t>
            </a:r>
            <a:r>
              <a:rPr sz="150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enforcement.</a:t>
            </a:r>
            <a:endParaRPr sz="150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450" dirty="0">
              <a:latin typeface="Lucida Sans Unicode"/>
              <a:cs typeface="Lucida Sans Unicode"/>
            </a:endParaRPr>
          </a:p>
          <a:p>
            <a:pPr marL="12700" marR="5080">
              <a:lnSpc>
                <a:spcPct val="115199"/>
              </a:lnSpc>
            </a:pP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As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compared with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other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biometrics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systems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using fingerprint/palmprint and iris,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face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recognition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has 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distinct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advantages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because of its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non-contact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process. Face images can be captured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from a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distance  without touching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person being identified, and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identification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does not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require interacting with 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person. In addition,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face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recognition serves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the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crime deterrent purpose because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face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images that 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have been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recorded and archived can later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help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identify </a:t>
            </a:r>
            <a:r>
              <a:rPr sz="150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1500" spc="-8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5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person.</a:t>
            </a:r>
            <a:endParaRPr sz="15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592963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85" dirty="0"/>
              <a:t>INTRODUCTION:</a:t>
            </a:r>
            <a:r>
              <a:rPr spc="110" dirty="0"/>
              <a:t> </a:t>
            </a:r>
            <a:r>
              <a:rPr spc="70" dirty="0"/>
              <a:t>USES</a:t>
            </a:r>
          </a:p>
        </p:txBody>
      </p:sp>
      <p:sp>
        <p:nvSpPr>
          <p:cNvPr id="3" name="object 3"/>
          <p:cNvSpPr/>
          <p:nvPr/>
        </p:nvSpPr>
        <p:spPr>
          <a:xfrm>
            <a:off x="1025652" y="1906523"/>
            <a:ext cx="3176270" cy="4636135"/>
          </a:xfrm>
          <a:custGeom>
            <a:avLst/>
            <a:gdLst/>
            <a:ahLst/>
            <a:cxnLst/>
            <a:rect l="l" t="t" r="r" b="b"/>
            <a:pathLst>
              <a:path w="3176270" h="4636134">
                <a:moveTo>
                  <a:pt x="2858389" y="0"/>
                </a:moveTo>
                <a:lnTo>
                  <a:pt x="317626" y="0"/>
                </a:lnTo>
                <a:lnTo>
                  <a:pt x="270686" y="3444"/>
                </a:lnTo>
                <a:lnTo>
                  <a:pt x="225885" y="13450"/>
                </a:lnTo>
                <a:lnTo>
                  <a:pt x="183716" y="29526"/>
                </a:lnTo>
                <a:lnTo>
                  <a:pt x="144668" y="51180"/>
                </a:lnTo>
                <a:lnTo>
                  <a:pt x="109233" y="77919"/>
                </a:lnTo>
                <a:lnTo>
                  <a:pt x="77902" y="109253"/>
                </a:lnTo>
                <a:lnTo>
                  <a:pt x="51167" y="144690"/>
                </a:lnTo>
                <a:lnTo>
                  <a:pt x="29518" y="183737"/>
                </a:lnTo>
                <a:lnTo>
                  <a:pt x="13446" y="225904"/>
                </a:lnTo>
                <a:lnTo>
                  <a:pt x="3443" y="270697"/>
                </a:lnTo>
                <a:lnTo>
                  <a:pt x="0" y="317626"/>
                </a:lnTo>
                <a:lnTo>
                  <a:pt x="0" y="4318406"/>
                </a:lnTo>
                <a:lnTo>
                  <a:pt x="3443" y="4365340"/>
                </a:lnTo>
                <a:lnTo>
                  <a:pt x="13446" y="4410136"/>
                </a:lnTo>
                <a:lnTo>
                  <a:pt x="29518" y="4452301"/>
                </a:lnTo>
                <a:lnTo>
                  <a:pt x="51167" y="4491346"/>
                </a:lnTo>
                <a:lnTo>
                  <a:pt x="77902" y="4526778"/>
                </a:lnTo>
                <a:lnTo>
                  <a:pt x="109233" y="4558107"/>
                </a:lnTo>
                <a:lnTo>
                  <a:pt x="144668" y="4584841"/>
                </a:lnTo>
                <a:lnTo>
                  <a:pt x="183716" y="4606490"/>
                </a:lnTo>
                <a:lnTo>
                  <a:pt x="225885" y="4622561"/>
                </a:lnTo>
                <a:lnTo>
                  <a:pt x="270686" y="4632564"/>
                </a:lnTo>
                <a:lnTo>
                  <a:pt x="317626" y="4636008"/>
                </a:lnTo>
                <a:lnTo>
                  <a:pt x="2858389" y="4636008"/>
                </a:lnTo>
                <a:lnTo>
                  <a:pt x="2905318" y="4632564"/>
                </a:lnTo>
                <a:lnTo>
                  <a:pt x="2950111" y="4622561"/>
                </a:lnTo>
                <a:lnTo>
                  <a:pt x="2992278" y="4606490"/>
                </a:lnTo>
                <a:lnTo>
                  <a:pt x="3031325" y="4584841"/>
                </a:lnTo>
                <a:lnTo>
                  <a:pt x="3066762" y="4558107"/>
                </a:lnTo>
                <a:lnTo>
                  <a:pt x="3098096" y="4526778"/>
                </a:lnTo>
                <a:lnTo>
                  <a:pt x="3124835" y="4491346"/>
                </a:lnTo>
                <a:lnTo>
                  <a:pt x="3146489" y="4452301"/>
                </a:lnTo>
                <a:lnTo>
                  <a:pt x="3162565" y="4410136"/>
                </a:lnTo>
                <a:lnTo>
                  <a:pt x="3172571" y="4365340"/>
                </a:lnTo>
                <a:lnTo>
                  <a:pt x="3176016" y="4318406"/>
                </a:lnTo>
                <a:lnTo>
                  <a:pt x="3176016" y="317626"/>
                </a:lnTo>
                <a:lnTo>
                  <a:pt x="3172571" y="270697"/>
                </a:lnTo>
                <a:lnTo>
                  <a:pt x="3162565" y="225904"/>
                </a:lnTo>
                <a:lnTo>
                  <a:pt x="3146489" y="183737"/>
                </a:lnTo>
                <a:lnTo>
                  <a:pt x="3124835" y="144690"/>
                </a:lnTo>
                <a:lnTo>
                  <a:pt x="3098096" y="109253"/>
                </a:lnTo>
                <a:lnTo>
                  <a:pt x="3066762" y="77919"/>
                </a:lnTo>
                <a:lnTo>
                  <a:pt x="3031325" y="51180"/>
                </a:lnTo>
                <a:lnTo>
                  <a:pt x="2992278" y="29526"/>
                </a:lnTo>
                <a:lnTo>
                  <a:pt x="2950111" y="13450"/>
                </a:lnTo>
                <a:lnTo>
                  <a:pt x="2905318" y="3444"/>
                </a:lnTo>
                <a:lnTo>
                  <a:pt x="2858389" y="0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251915" y="3052755"/>
            <a:ext cx="2722880" cy="2670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1025" marR="575310" indent="3810" algn="ctr">
              <a:lnSpc>
                <a:spcPct val="115399"/>
              </a:lnSpc>
              <a:spcBef>
                <a:spcPts val="100"/>
              </a:spcBef>
            </a:pPr>
            <a:r>
              <a:rPr sz="3200" b="1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Office </a:t>
            </a:r>
            <a:r>
              <a:rPr sz="3200" b="1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b="1" u="heavy" spc="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Se</a:t>
            </a:r>
            <a:r>
              <a:rPr sz="3200" b="1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curity</a:t>
            </a:r>
            <a:endParaRPr sz="3200" dirty="0">
              <a:latin typeface="Lucida Sans Unicode"/>
              <a:cs typeface="Lucida Sans Unicode"/>
            </a:endParaRPr>
          </a:p>
          <a:p>
            <a:pPr marL="12065" marR="5080" indent="635" algn="ctr">
              <a:lnSpc>
                <a:spcPct val="115399"/>
              </a:lnSpc>
              <a:spcBef>
                <a:spcPts val="1989"/>
              </a:spcBef>
            </a:pP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Facial recognition </a:t>
            </a:r>
            <a:r>
              <a:rPr sz="1800" dirty="0">
                <a:solidFill>
                  <a:srgbClr val="FFFFFF"/>
                </a:solidFill>
                <a:latin typeface="Lucida Sans Unicode"/>
                <a:cs typeface="Lucida Sans Unicode"/>
              </a:rPr>
              <a:t>used 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as </a:t>
            </a:r>
            <a:r>
              <a:rPr sz="1800" dirty="0">
                <a:solidFill>
                  <a:srgbClr val="FFFFFF"/>
                </a:solidFill>
                <a:latin typeface="Lucida Sans Unicode"/>
                <a:cs typeface="Lucida Sans Unicode"/>
              </a:rPr>
              <a:t>a </a:t>
            </a:r>
            <a:r>
              <a:rPr sz="1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security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measure to  </a:t>
            </a:r>
            <a:r>
              <a:rPr sz="1800" dirty="0">
                <a:solidFill>
                  <a:srgbClr val="FFFFFF"/>
                </a:solidFill>
                <a:latin typeface="Lucida Sans Unicode"/>
                <a:cs typeface="Lucida Sans Unicode"/>
              </a:rPr>
              <a:t>keep a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check on </a:t>
            </a:r>
            <a:r>
              <a:rPr sz="1800" dirty="0">
                <a:solidFill>
                  <a:srgbClr val="FFFFFF"/>
                </a:solidFill>
                <a:latin typeface="Lucida Sans Unicode"/>
                <a:cs typeface="Lucida Sans Unicode"/>
              </a:rPr>
              <a:t>the 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office workers.</a:t>
            </a:r>
            <a:endParaRPr sz="1800" dirty="0">
              <a:latin typeface="Lucida Sans Unicode"/>
              <a:cs typeface="Lucida Sans Unicod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834895" y="1906523"/>
            <a:ext cx="5637530" cy="4636135"/>
            <a:chOff x="1834895" y="1906523"/>
            <a:chExt cx="5637530" cy="4636135"/>
          </a:xfrm>
        </p:grpSpPr>
        <p:sp>
          <p:nvSpPr>
            <p:cNvPr id="6" name="object 6"/>
            <p:cNvSpPr/>
            <p:nvPr/>
          </p:nvSpPr>
          <p:spPr>
            <a:xfrm>
              <a:off x="1842515" y="2130551"/>
              <a:ext cx="1543811" cy="154381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1842515" y="2130551"/>
              <a:ext cx="1544320" cy="1544320"/>
            </a:xfrm>
            <a:custGeom>
              <a:avLst/>
              <a:gdLst/>
              <a:ahLst/>
              <a:cxnLst/>
              <a:rect l="l" t="t" r="r" b="b"/>
              <a:pathLst>
                <a:path w="1544320" h="1544320">
                  <a:moveTo>
                    <a:pt x="0" y="771906"/>
                  </a:moveTo>
                  <a:lnTo>
                    <a:pt x="1518" y="723086"/>
                  </a:lnTo>
                  <a:lnTo>
                    <a:pt x="6013" y="675074"/>
                  </a:lnTo>
                  <a:lnTo>
                    <a:pt x="13395" y="627959"/>
                  </a:lnTo>
                  <a:lnTo>
                    <a:pt x="23573" y="581833"/>
                  </a:lnTo>
                  <a:lnTo>
                    <a:pt x="36456" y="536785"/>
                  </a:lnTo>
                  <a:lnTo>
                    <a:pt x="51954" y="492906"/>
                  </a:lnTo>
                  <a:lnTo>
                    <a:pt x="69977" y="450287"/>
                  </a:lnTo>
                  <a:lnTo>
                    <a:pt x="90435" y="409017"/>
                  </a:lnTo>
                  <a:lnTo>
                    <a:pt x="113237" y="369187"/>
                  </a:lnTo>
                  <a:lnTo>
                    <a:pt x="138292" y="330887"/>
                  </a:lnTo>
                  <a:lnTo>
                    <a:pt x="165510" y="294209"/>
                  </a:lnTo>
                  <a:lnTo>
                    <a:pt x="194802" y="259241"/>
                  </a:lnTo>
                  <a:lnTo>
                    <a:pt x="226075" y="226075"/>
                  </a:lnTo>
                  <a:lnTo>
                    <a:pt x="259241" y="194802"/>
                  </a:lnTo>
                  <a:lnTo>
                    <a:pt x="294209" y="165510"/>
                  </a:lnTo>
                  <a:lnTo>
                    <a:pt x="330887" y="138292"/>
                  </a:lnTo>
                  <a:lnTo>
                    <a:pt x="369187" y="113237"/>
                  </a:lnTo>
                  <a:lnTo>
                    <a:pt x="409017" y="90435"/>
                  </a:lnTo>
                  <a:lnTo>
                    <a:pt x="450287" y="69977"/>
                  </a:lnTo>
                  <a:lnTo>
                    <a:pt x="492906" y="51954"/>
                  </a:lnTo>
                  <a:lnTo>
                    <a:pt x="536785" y="36456"/>
                  </a:lnTo>
                  <a:lnTo>
                    <a:pt x="581833" y="23573"/>
                  </a:lnTo>
                  <a:lnTo>
                    <a:pt x="627959" y="13395"/>
                  </a:lnTo>
                  <a:lnTo>
                    <a:pt x="675074" y="6013"/>
                  </a:lnTo>
                  <a:lnTo>
                    <a:pt x="723086" y="1518"/>
                  </a:lnTo>
                  <a:lnTo>
                    <a:pt x="771906" y="0"/>
                  </a:lnTo>
                  <a:lnTo>
                    <a:pt x="820725" y="1518"/>
                  </a:lnTo>
                  <a:lnTo>
                    <a:pt x="868737" y="6013"/>
                  </a:lnTo>
                  <a:lnTo>
                    <a:pt x="915852" y="13395"/>
                  </a:lnTo>
                  <a:lnTo>
                    <a:pt x="961978" y="23573"/>
                  </a:lnTo>
                  <a:lnTo>
                    <a:pt x="1007026" y="36456"/>
                  </a:lnTo>
                  <a:lnTo>
                    <a:pt x="1050905" y="51954"/>
                  </a:lnTo>
                  <a:lnTo>
                    <a:pt x="1093524" y="69977"/>
                  </a:lnTo>
                  <a:lnTo>
                    <a:pt x="1134794" y="90435"/>
                  </a:lnTo>
                  <a:lnTo>
                    <a:pt x="1174624" y="113237"/>
                  </a:lnTo>
                  <a:lnTo>
                    <a:pt x="1212924" y="138292"/>
                  </a:lnTo>
                  <a:lnTo>
                    <a:pt x="1249602" y="165510"/>
                  </a:lnTo>
                  <a:lnTo>
                    <a:pt x="1284570" y="194802"/>
                  </a:lnTo>
                  <a:lnTo>
                    <a:pt x="1317736" y="226075"/>
                  </a:lnTo>
                  <a:lnTo>
                    <a:pt x="1349009" y="259241"/>
                  </a:lnTo>
                  <a:lnTo>
                    <a:pt x="1378301" y="294209"/>
                  </a:lnTo>
                  <a:lnTo>
                    <a:pt x="1405519" y="330887"/>
                  </a:lnTo>
                  <a:lnTo>
                    <a:pt x="1430574" y="369187"/>
                  </a:lnTo>
                  <a:lnTo>
                    <a:pt x="1453376" y="409017"/>
                  </a:lnTo>
                  <a:lnTo>
                    <a:pt x="1473834" y="450287"/>
                  </a:lnTo>
                  <a:lnTo>
                    <a:pt x="1491857" y="492906"/>
                  </a:lnTo>
                  <a:lnTo>
                    <a:pt x="1507355" y="536785"/>
                  </a:lnTo>
                  <a:lnTo>
                    <a:pt x="1520238" y="581833"/>
                  </a:lnTo>
                  <a:lnTo>
                    <a:pt x="1530416" y="627959"/>
                  </a:lnTo>
                  <a:lnTo>
                    <a:pt x="1537798" y="675074"/>
                  </a:lnTo>
                  <a:lnTo>
                    <a:pt x="1542293" y="723086"/>
                  </a:lnTo>
                  <a:lnTo>
                    <a:pt x="1543811" y="771906"/>
                  </a:lnTo>
                  <a:lnTo>
                    <a:pt x="1542293" y="820725"/>
                  </a:lnTo>
                  <a:lnTo>
                    <a:pt x="1537798" y="868737"/>
                  </a:lnTo>
                  <a:lnTo>
                    <a:pt x="1530416" y="915852"/>
                  </a:lnTo>
                  <a:lnTo>
                    <a:pt x="1520238" y="961978"/>
                  </a:lnTo>
                  <a:lnTo>
                    <a:pt x="1507355" y="1007026"/>
                  </a:lnTo>
                  <a:lnTo>
                    <a:pt x="1491857" y="1050905"/>
                  </a:lnTo>
                  <a:lnTo>
                    <a:pt x="1473834" y="1093524"/>
                  </a:lnTo>
                  <a:lnTo>
                    <a:pt x="1453376" y="1134794"/>
                  </a:lnTo>
                  <a:lnTo>
                    <a:pt x="1430574" y="1174624"/>
                  </a:lnTo>
                  <a:lnTo>
                    <a:pt x="1405519" y="1212924"/>
                  </a:lnTo>
                  <a:lnTo>
                    <a:pt x="1378301" y="1249602"/>
                  </a:lnTo>
                  <a:lnTo>
                    <a:pt x="1349009" y="1284570"/>
                  </a:lnTo>
                  <a:lnTo>
                    <a:pt x="1317736" y="1317736"/>
                  </a:lnTo>
                  <a:lnTo>
                    <a:pt x="1284570" y="1349009"/>
                  </a:lnTo>
                  <a:lnTo>
                    <a:pt x="1249602" y="1378301"/>
                  </a:lnTo>
                  <a:lnTo>
                    <a:pt x="1212924" y="1405519"/>
                  </a:lnTo>
                  <a:lnTo>
                    <a:pt x="1174624" y="1430574"/>
                  </a:lnTo>
                  <a:lnTo>
                    <a:pt x="1134794" y="1453376"/>
                  </a:lnTo>
                  <a:lnTo>
                    <a:pt x="1093524" y="1473834"/>
                  </a:lnTo>
                  <a:lnTo>
                    <a:pt x="1050905" y="1491857"/>
                  </a:lnTo>
                  <a:lnTo>
                    <a:pt x="1007026" y="1507355"/>
                  </a:lnTo>
                  <a:lnTo>
                    <a:pt x="961978" y="1520238"/>
                  </a:lnTo>
                  <a:lnTo>
                    <a:pt x="915852" y="1530416"/>
                  </a:lnTo>
                  <a:lnTo>
                    <a:pt x="868737" y="1537798"/>
                  </a:lnTo>
                  <a:lnTo>
                    <a:pt x="820725" y="1542293"/>
                  </a:lnTo>
                  <a:lnTo>
                    <a:pt x="771906" y="1543812"/>
                  </a:lnTo>
                  <a:lnTo>
                    <a:pt x="723086" y="1542293"/>
                  </a:lnTo>
                  <a:lnTo>
                    <a:pt x="675074" y="1537798"/>
                  </a:lnTo>
                  <a:lnTo>
                    <a:pt x="627959" y="1530416"/>
                  </a:lnTo>
                  <a:lnTo>
                    <a:pt x="581833" y="1520238"/>
                  </a:lnTo>
                  <a:lnTo>
                    <a:pt x="536785" y="1507355"/>
                  </a:lnTo>
                  <a:lnTo>
                    <a:pt x="492906" y="1491857"/>
                  </a:lnTo>
                  <a:lnTo>
                    <a:pt x="450287" y="1473834"/>
                  </a:lnTo>
                  <a:lnTo>
                    <a:pt x="409017" y="1453376"/>
                  </a:lnTo>
                  <a:lnTo>
                    <a:pt x="369187" y="1430574"/>
                  </a:lnTo>
                  <a:lnTo>
                    <a:pt x="330887" y="1405519"/>
                  </a:lnTo>
                  <a:lnTo>
                    <a:pt x="294209" y="1378301"/>
                  </a:lnTo>
                  <a:lnTo>
                    <a:pt x="259241" y="1349009"/>
                  </a:lnTo>
                  <a:lnTo>
                    <a:pt x="226075" y="1317736"/>
                  </a:lnTo>
                  <a:lnTo>
                    <a:pt x="194802" y="1284570"/>
                  </a:lnTo>
                  <a:lnTo>
                    <a:pt x="165510" y="1249602"/>
                  </a:lnTo>
                  <a:lnTo>
                    <a:pt x="138292" y="1212924"/>
                  </a:lnTo>
                  <a:lnTo>
                    <a:pt x="113237" y="1174624"/>
                  </a:lnTo>
                  <a:lnTo>
                    <a:pt x="90435" y="1134794"/>
                  </a:lnTo>
                  <a:lnTo>
                    <a:pt x="69977" y="1093524"/>
                  </a:lnTo>
                  <a:lnTo>
                    <a:pt x="51954" y="1050905"/>
                  </a:lnTo>
                  <a:lnTo>
                    <a:pt x="36456" y="1007026"/>
                  </a:lnTo>
                  <a:lnTo>
                    <a:pt x="23573" y="961978"/>
                  </a:lnTo>
                  <a:lnTo>
                    <a:pt x="13395" y="915852"/>
                  </a:lnTo>
                  <a:lnTo>
                    <a:pt x="6013" y="868737"/>
                  </a:lnTo>
                  <a:lnTo>
                    <a:pt x="1518" y="820725"/>
                  </a:lnTo>
                  <a:lnTo>
                    <a:pt x="0" y="771906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4296155" y="1906523"/>
              <a:ext cx="3176270" cy="4636135"/>
            </a:xfrm>
            <a:custGeom>
              <a:avLst/>
              <a:gdLst/>
              <a:ahLst/>
              <a:cxnLst/>
              <a:rect l="l" t="t" r="r" b="b"/>
              <a:pathLst>
                <a:path w="3176270" h="4636134">
                  <a:moveTo>
                    <a:pt x="2858389" y="0"/>
                  </a:moveTo>
                  <a:lnTo>
                    <a:pt x="317627" y="0"/>
                  </a:lnTo>
                  <a:lnTo>
                    <a:pt x="270697" y="3444"/>
                  </a:lnTo>
                  <a:lnTo>
                    <a:pt x="225904" y="13450"/>
                  </a:lnTo>
                  <a:lnTo>
                    <a:pt x="183737" y="29526"/>
                  </a:lnTo>
                  <a:lnTo>
                    <a:pt x="144690" y="51180"/>
                  </a:lnTo>
                  <a:lnTo>
                    <a:pt x="109253" y="77919"/>
                  </a:lnTo>
                  <a:lnTo>
                    <a:pt x="77919" y="109253"/>
                  </a:lnTo>
                  <a:lnTo>
                    <a:pt x="51180" y="144690"/>
                  </a:lnTo>
                  <a:lnTo>
                    <a:pt x="29526" y="183737"/>
                  </a:lnTo>
                  <a:lnTo>
                    <a:pt x="13450" y="225904"/>
                  </a:lnTo>
                  <a:lnTo>
                    <a:pt x="3444" y="270697"/>
                  </a:lnTo>
                  <a:lnTo>
                    <a:pt x="0" y="317626"/>
                  </a:lnTo>
                  <a:lnTo>
                    <a:pt x="0" y="4318406"/>
                  </a:lnTo>
                  <a:lnTo>
                    <a:pt x="3444" y="4365340"/>
                  </a:lnTo>
                  <a:lnTo>
                    <a:pt x="13450" y="4410136"/>
                  </a:lnTo>
                  <a:lnTo>
                    <a:pt x="29526" y="4452301"/>
                  </a:lnTo>
                  <a:lnTo>
                    <a:pt x="51180" y="4491346"/>
                  </a:lnTo>
                  <a:lnTo>
                    <a:pt x="77919" y="4526778"/>
                  </a:lnTo>
                  <a:lnTo>
                    <a:pt x="109253" y="4558107"/>
                  </a:lnTo>
                  <a:lnTo>
                    <a:pt x="144690" y="4584841"/>
                  </a:lnTo>
                  <a:lnTo>
                    <a:pt x="183737" y="4606490"/>
                  </a:lnTo>
                  <a:lnTo>
                    <a:pt x="225904" y="4622561"/>
                  </a:lnTo>
                  <a:lnTo>
                    <a:pt x="270697" y="4632564"/>
                  </a:lnTo>
                  <a:lnTo>
                    <a:pt x="317627" y="4636008"/>
                  </a:lnTo>
                  <a:lnTo>
                    <a:pt x="2858389" y="4636008"/>
                  </a:lnTo>
                  <a:lnTo>
                    <a:pt x="2905318" y="4632564"/>
                  </a:lnTo>
                  <a:lnTo>
                    <a:pt x="2950111" y="4622561"/>
                  </a:lnTo>
                  <a:lnTo>
                    <a:pt x="2992278" y="4606490"/>
                  </a:lnTo>
                  <a:lnTo>
                    <a:pt x="3031325" y="4584841"/>
                  </a:lnTo>
                  <a:lnTo>
                    <a:pt x="3066762" y="4558107"/>
                  </a:lnTo>
                  <a:lnTo>
                    <a:pt x="3098096" y="4526778"/>
                  </a:lnTo>
                  <a:lnTo>
                    <a:pt x="3124835" y="4491346"/>
                  </a:lnTo>
                  <a:lnTo>
                    <a:pt x="3146489" y="4452301"/>
                  </a:lnTo>
                  <a:lnTo>
                    <a:pt x="3162565" y="4410136"/>
                  </a:lnTo>
                  <a:lnTo>
                    <a:pt x="3172571" y="4365340"/>
                  </a:lnTo>
                  <a:lnTo>
                    <a:pt x="3176016" y="4318406"/>
                  </a:lnTo>
                  <a:lnTo>
                    <a:pt x="3176016" y="317626"/>
                  </a:lnTo>
                  <a:lnTo>
                    <a:pt x="3172571" y="270697"/>
                  </a:lnTo>
                  <a:lnTo>
                    <a:pt x="3162565" y="225904"/>
                  </a:lnTo>
                  <a:lnTo>
                    <a:pt x="3146489" y="183737"/>
                  </a:lnTo>
                  <a:lnTo>
                    <a:pt x="3124835" y="144690"/>
                  </a:lnTo>
                  <a:lnTo>
                    <a:pt x="3098096" y="109253"/>
                  </a:lnTo>
                  <a:lnTo>
                    <a:pt x="3066762" y="77919"/>
                  </a:lnTo>
                  <a:lnTo>
                    <a:pt x="3031325" y="51180"/>
                  </a:lnTo>
                  <a:lnTo>
                    <a:pt x="2992278" y="29526"/>
                  </a:lnTo>
                  <a:lnTo>
                    <a:pt x="2950111" y="13450"/>
                  </a:lnTo>
                  <a:lnTo>
                    <a:pt x="2905318" y="3444"/>
                  </a:lnTo>
                  <a:lnTo>
                    <a:pt x="2858389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573015" y="3289864"/>
            <a:ext cx="2623820" cy="2670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1270" algn="ctr">
              <a:lnSpc>
                <a:spcPct val="115399"/>
              </a:lnSpc>
              <a:spcBef>
                <a:spcPts val="100"/>
              </a:spcBef>
            </a:pPr>
            <a:r>
              <a:rPr sz="3200" b="1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Criminal </a:t>
            </a:r>
            <a:r>
              <a:rPr sz="3200" b="1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b="1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I</a:t>
            </a:r>
            <a:r>
              <a:rPr sz="3200" b="1" u="heavy" spc="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d</a:t>
            </a:r>
            <a:r>
              <a:rPr sz="3200" b="1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entific</a:t>
            </a:r>
            <a:r>
              <a:rPr sz="3200" b="1" u="heavy" spc="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a</a:t>
            </a:r>
            <a:r>
              <a:rPr sz="3200" b="1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tion</a:t>
            </a:r>
            <a:endParaRPr sz="3200" dirty="0">
              <a:latin typeface="Lucida Sans Unicode"/>
              <a:cs typeface="Lucida Sans Unicode"/>
            </a:endParaRPr>
          </a:p>
          <a:p>
            <a:pPr marL="58419" marR="52705" indent="-635" algn="ctr">
              <a:lnSpc>
                <a:spcPct val="115399"/>
              </a:lnSpc>
              <a:spcBef>
                <a:spcPts val="1989"/>
              </a:spcBef>
            </a:pP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Facial Recognition can  be used to detect and  locate </a:t>
            </a:r>
            <a:r>
              <a:rPr sz="18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criminals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by the  law</a:t>
            </a:r>
            <a:r>
              <a:rPr sz="1800" spc="-2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enforcements.</a:t>
            </a:r>
            <a:endParaRPr sz="1800" dirty="0">
              <a:latin typeface="Lucida Sans Unicode"/>
              <a:cs typeface="Lucida Sans Unicode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5103876" y="1906523"/>
            <a:ext cx="5638800" cy="4636135"/>
            <a:chOff x="5111496" y="1906523"/>
            <a:chExt cx="5631434" cy="4636135"/>
          </a:xfrm>
        </p:grpSpPr>
        <p:sp>
          <p:nvSpPr>
            <p:cNvPr id="11" name="object 11"/>
            <p:cNvSpPr/>
            <p:nvPr/>
          </p:nvSpPr>
          <p:spPr>
            <a:xfrm>
              <a:off x="5111496" y="2144268"/>
              <a:ext cx="1545335" cy="1545336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2" name="object 12"/>
            <p:cNvSpPr/>
            <p:nvPr/>
          </p:nvSpPr>
          <p:spPr>
            <a:xfrm>
              <a:off x="5111496" y="2132075"/>
              <a:ext cx="1545590" cy="1545590"/>
            </a:xfrm>
            <a:custGeom>
              <a:avLst/>
              <a:gdLst/>
              <a:ahLst/>
              <a:cxnLst/>
              <a:rect l="l" t="t" r="r" b="b"/>
              <a:pathLst>
                <a:path w="1545590" h="1545589">
                  <a:moveTo>
                    <a:pt x="0" y="772668"/>
                  </a:moveTo>
                  <a:lnTo>
                    <a:pt x="1520" y="723804"/>
                  </a:lnTo>
                  <a:lnTo>
                    <a:pt x="6020" y="675748"/>
                  </a:lnTo>
                  <a:lnTo>
                    <a:pt x="13410" y="628590"/>
                  </a:lnTo>
                  <a:lnTo>
                    <a:pt x="23598" y="582421"/>
                  </a:lnTo>
                  <a:lnTo>
                    <a:pt x="36495" y="537330"/>
                  </a:lnTo>
                  <a:lnTo>
                    <a:pt x="52010" y="493409"/>
                  </a:lnTo>
                  <a:lnTo>
                    <a:pt x="70053" y="450748"/>
                  </a:lnTo>
                  <a:lnTo>
                    <a:pt x="90532" y="409438"/>
                  </a:lnTo>
                  <a:lnTo>
                    <a:pt x="113358" y="369569"/>
                  </a:lnTo>
                  <a:lnTo>
                    <a:pt x="138439" y="331231"/>
                  </a:lnTo>
                  <a:lnTo>
                    <a:pt x="165686" y="294516"/>
                  </a:lnTo>
                  <a:lnTo>
                    <a:pt x="195008" y="259513"/>
                  </a:lnTo>
                  <a:lnTo>
                    <a:pt x="226313" y="226313"/>
                  </a:lnTo>
                  <a:lnTo>
                    <a:pt x="259513" y="195008"/>
                  </a:lnTo>
                  <a:lnTo>
                    <a:pt x="294516" y="165686"/>
                  </a:lnTo>
                  <a:lnTo>
                    <a:pt x="331231" y="138439"/>
                  </a:lnTo>
                  <a:lnTo>
                    <a:pt x="369569" y="113358"/>
                  </a:lnTo>
                  <a:lnTo>
                    <a:pt x="409438" y="90532"/>
                  </a:lnTo>
                  <a:lnTo>
                    <a:pt x="450748" y="70053"/>
                  </a:lnTo>
                  <a:lnTo>
                    <a:pt x="493409" y="52010"/>
                  </a:lnTo>
                  <a:lnTo>
                    <a:pt x="537330" y="36495"/>
                  </a:lnTo>
                  <a:lnTo>
                    <a:pt x="582421" y="23598"/>
                  </a:lnTo>
                  <a:lnTo>
                    <a:pt x="628590" y="13410"/>
                  </a:lnTo>
                  <a:lnTo>
                    <a:pt x="675748" y="6020"/>
                  </a:lnTo>
                  <a:lnTo>
                    <a:pt x="723804" y="1520"/>
                  </a:lnTo>
                  <a:lnTo>
                    <a:pt x="772667" y="0"/>
                  </a:lnTo>
                  <a:lnTo>
                    <a:pt x="821531" y="1520"/>
                  </a:lnTo>
                  <a:lnTo>
                    <a:pt x="869587" y="6020"/>
                  </a:lnTo>
                  <a:lnTo>
                    <a:pt x="916745" y="13410"/>
                  </a:lnTo>
                  <a:lnTo>
                    <a:pt x="962914" y="23598"/>
                  </a:lnTo>
                  <a:lnTo>
                    <a:pt x="1008005" y="36495"/>
                  </a:lnTo>
                  <a:lnTo>
                    <a:pt x="1051926" y="52010"/>
                  </a:lnTo>
                  <a:lnTo>
                    <a:pt x="1094587" y="70053"/>
                  </a:lnTo>
                  <a:lnTo>
                    <a:pt x="1135897" y="90532"/>
                  </a:lnTo>
                  <a:lnTo>
                    <a:pt x="1175766" y="113358"/>
                  </a:lnTo>
                  <a:lnTo>
                    <a:pt x="1214104" y="138439"/>
                  </a:lnTo>
                  <a:lnTo>
                    <a:pt x="1250819" y="165686"/>
                  </a:lnTo>
                  <a:lnTo>
                    <a:pt x="1285822" y="195008"/>
                  </a:lnTo>
                  <a:lnTo>
                    <a:pt x="1319022" y="226313"/>
                  </a:lnTo>
                  <a:lnTo>
                    <a:pt x="1350327" y="259513"/>
                  </a:lnTo>
                  <a:lnTo>
                    <a:pt x="1379649" y="294516"/>
                  </a:lnTo>
                  <a:lnTo>
                    <a:pt x="1406896" y="331231"/>
                  </a:lnTo>
                  <a:lnTo>
                    <a:pt x="1431977" y="369569"/>
                  </a:lnTo>
                  <a:lnTo>
                    <a:pt x="1454803" y="409438"/>
                  </a:lnTo>
                  <a:lnTo>
                    <a:pt x="1475282" y="450748"/>
                  </a:lnTo>
                  <a:lnTo>
                    <a:pt x="1493325" y="493409"/>
                  </a:lnTo>
                  <a:lnTo>
                    <a:pt x="1508840" y="537330"/>
                  </a:lnTo>
                  <a:lnTo>
                    <a:pt x="1521737" y="582421"/>
                  </a:lnTo>
                  <a:lnTo>
                    <a:pt x="1531925" y="628590"/>
                  </a:lnTo>
                  <a:lnTo>
                    <a:pt x="1539315" y="675748"/>
                  </a:lnTo>
                  <a:lnTo>
                    <a:pt x="1543815" y="723804"/>
                  </a:lnTo>
                  <a:lnTo>
                    <a:pt x="1545335" y="772668"/>
                  </a:lnTo>
                  <a:lnTo>
                    <a:pt x="1543815" y="821531"/>
                  </a:lnTo>
                  <a:lnTo>
                    <a:pt x="1539315" y="869587"/>
                  </a:lnTo>
                  <a:lnTo>
                    <a:pt x="1531925" y="916745"/>
                  </a:lnTo>
                  <a:lnTo>
                    <a:pt x="1521737" y="962914"/>
                  </a:lnTo>
                  <a:lnTo>
                    <a:pt x="1508840" y="1008005"/>
                  </a:lnTo>
                  <a:lnTo>
                    <a:pt x="1493325" y="1051926"/>
                  </a:lnTo>
                  <a:lnTo>
                    <a:pt x="1475282" y="1094587"/>
                  </a:lnTo>
                  <a:lnTo>
                    <a:pt x="1454803" y="1135897"/>
                  </a:lnTo>
                  <a:lnTo>
                    <a:pt x="1431977" y="1175766"/>
                  </a:lnTo>
                  <a:lnTo>
                    <a:pt x="1406896" y="1214104"/>
                  </a:lnTo>
                  <a:lnTo>
                    <a:pt x="1379649" y="1250819"/>
                  </a:lnTo>
                  <a:lnTo>
                    <a:pt x="1350327" y="1285822"/>
                  </a:lnTo>
                  <a:lnTo>
                    <a:pt x="1319021" y="1319022"/>
                  </a:lnTo>
                  <a:lnTo>
                    <a:pt x="1285822" y="1350327"/>
                  </a:lnTo>
                  <a:lnTo>
                    <a:pt x="1250819" y="1379649"/>
                  </a:lnTo>
                  <a:lnTo>
                    <a:pt x="1214104" y="1406896"/>
                  </a:lnTo>
                  <a:lnTo>
                    <a:pt x="1175766" y="1431977"/>
                  </a:lnTo>
                  <a:lnTo>
                    <a:pt x="1135897" y="1454803"/>
                  </a:lnTo>
                  <a:lnTo>
                    <a:pt x="1094587" y="1475282"/>
                  </a:lnTo>
                  <a:lnTo>
                    <a:pt x="1051926" y="1493325"/>
                  </a:lnTo>
                  <a:lnTo>
                    <a:pt x="1008005" y="1508840"/>
                  </a:lnTo>
                  <a:lnTo>
                    <a:pt x="962914" y="1521737"/>
                  </a:lnTo>
                  <a:lnTo>
                    <a:pt x="916745" y="1531925"/>
                  </a:lnTo>
                  <a:lnTo>
                    <a:pt x="869587" y="1539315"/>
                  </a:lnTo>
                  <a:lnTo>
                    <a:pt x="821531" y="1543815"/>
                  </a:lnTo>
                  <a:lnTo>
                    <a:pt x="772667" y="1545336"/>
                  </a:lnTo>
                  <a:lnTo>
                    <a:pt x="723804" y="1543815"/>
                  </a:lnTo>
                  <a:lnTo>
                    <a:pt x="675748" y="1539315"/>
                  </a:lnTo>
                  <a:lnTo>
                    <a:pt x="628590" y="1531925"/>
                  </a:lnTo>
                  <a:lnTo>
                    <a:pt x="582421" y="1521737"/>
                  </a:lnTo>
                  <a:lnTo>
                    <a:pt x="537330" y="1508840"/>
                  </a:lnTo>
                  <a:lnTo>
                    <a:pt x="493409" y="1493325"/>
                  </a:lnTo>
                  <a:lnTo>
                    <a:pt x="450748" y="1475282"/>
                  </a:lnTo>
                  <a:lnTo>
                    <a:pt x="409438" y="1454803"/>
                  </a:lnTo>
                  <a:lnTo>
                    <a:pt x="369569" y="1431977"/>
                  </a:lnTo>
                  <a:lnTo>
                    <a:pt x="331231" y="1406896"/>
                  </a:lnTo>
                  <a:lnTo>
                    <a:pt x="294516" y="1379649"/>
                  </a:lnTo>
                  <a:lnTo>
                    <a:pt x="259513" y="1350327"/>
                  </a:lnTo>
                  <a:lnTo>
                    <a:pt x="226313" y="1319022"/>
                  </a:lnTo>
                  <a:lnTo>
                    <a:pt x="195008" y="1285822"/>
                  </a:lnTo>
                  <a:lnTo>
                    <a:pt x="165686" y="1250819"/>
                  </a:lnTo>
                  <a:lnTo>
                    <a:pt x="138439" y="1214104"/>
                  </a:lnTo>
                  <a:lnTo>
                    <a:pt x="113358" y="1175766"/>
                  </a:lnTo>
                  <a:lnTo>
                    <a:pt x="90532" y="1135897"/>
                  </a:lnTo>
                  <a:lnTo>
                    <a:pt x="70053" y="1094587"/>
                  </a:lnTo>
                  <a:lnTo>
                    <a:pt x="52010" y="1051926"/>
                  </a:lnTo>
                  <a:lnTo>
                    <a:pt x="36495" y="1008005"/>
                  </a:lnTo>
                  <a:lnTo>
                    <a:pt x="23598" y="962914"/>
                  </a:lnTo>
                  <a:lnTo>
                    <a:pt x="13410" y="916745"/>
                  </a:lnTo>
                  <a:lnTo>
                    <a:pt x="6020" y="869587"/>
                  </a:lnTo>
                  <a:lnTo>
                    <a:pt x="1520" y="821531"/>
                  </a:lnTo>
                  <a:lnTo>
                    <a:pt x="0" y="772668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3"/>
            <p:cNvSpPr/>
            <p:nvPr/>
          </p:nvSpPr>
          <p:spPr>
            <a:xfrm>
              <a:off x="7566660" y="1906523"/>
              <a:ext cx="3176270" cy="4636135"/>
            </a:xfrm>
            <a:custGeom>
              <a:avLst/>
              <a:gdLst/>
              <a:ahLst/>
              <a:cxnLst/>
              <a:rect l="l" t="t" r="r" b="b"/>
              <a:pathLst>
                <a:path w="3176270" h="4636134">
                  <a:moveTo>
                    <a:pt x="2858389" y="0"/>
                  </a:moveTo>
                  <a:lnTo>
                    <a:pt x="317626" y="0"/>
                  </a:lnTo>
                  <a:lnTo>
                    <a:pt x="270697" y="3444"/>
                  </a:lnTo>
                  <a:lnTo>
                    <a:pt x="225904" y="13450"/>
                  </a:lnTo>
                  <a:lnTo>
                    <a:pt x="183737" y="29526"/>
                  </a:lnTo>
                  <a:lnTo>
                    <a:pt x="144690" y="51180"/>
                  </a:lnTo>
                  <a:lnTo>
                    <a:pt x="109253" y="77919"/>
                  </a:lnTo>
                  <a:lnTo>
                    <a:pt x="77919" y="109253"/>
                  </a:lnTo>
                  <a:lnTo>
                    <a:pt x="51180" y="144690"/>
                  </a:lnTo>
                  <a:lnTo>
                    <a:pt x="29526" y="183737"/>
                  </a:lnTo>
                  <a:lnTo>
                    <a:pt x="13450" y="225904"/>
                  </a:lnTo>
                  <a:lnTo>
                    <a:pt x="3444" y="270697"/>
                  </a:lnTo>
                  <a:lnTo>
                    <a:pt x="0" y="317626"/>
                  </a:lnTo>
                  <a:lnTo>
                    <a:pt x="0" y="4318406"/>
                  </a:lnTo>
                  <a:lnTo>
                    <a:pt x="3444" y="4365340"/>
                  </a:lnTo>
                  <a:lnTo>
                    <a:pt x="13450" y="4410136"/>
                  </a:lnTo>
                  <a:lnTo>
                    <a:pt x="29526" y="4452301"/>
                  </a:lnTo>
                  <a:lnTo>
                    <a:pt x="51180" y="4491346"/>
                  </a:lnTo>
                  <a:lnTo>
                    <a:pt x="77919" y="4526778"/>
                  </a:lnTo>
                  <a:lnTo>
                    <a:pt x="109253" y="4558107"/>
                  </a:lnTo>
                  <a:lnTo>
                    <a:pt x="144690" y="4584841"/>
                  </a:lnTo>
                  <a:lnTo>
                    <a:pt x="183737" y="4606490"/>
                  </a:lnTo>
                  <a:lnTo>
                    <a:pt x="225904" y="4622561"/>
                  </a:lnTo>
                  <a:lnTo>
                    <a:pt x="270697" y="4632564"/>
                  </a:lnTo>
                  <a:lnTo>
                    <a:pt x="317626" y="4636008"/>
                  </a:lnTo>
                  <a:lnTo>
                    <a:pt x="2858389" y="4636008"/>
                  </a:lnTo>
                  <a:lnTo>
                    <a:pt x="2905318" y="4632564"/>
                  </a:lnTo>
                  <a:lnTo>
                    <a:pt x="2950111" y="4622561"/>
                  </a:lnTo>
                  <a:lnTo>
                    <a:pt x="2992278" y="4606490"/>
                  </a:lnTo>
                  <a:lnTo>
                    <a:pt x="3031325" y="4584841"/>
                  </a:lnTo>
                  <a:lnTo>
                    <a:pt x="3066762" y="4558107"/>
                  </a:lnTo>
                  <a:lnTo>
                    <a:pt x="3098096" y="4526778"/>
                  </a:lnTo>
                  <a:lnTo>
                    <a:pt x="3124835" y="4491346"/>
                  </a:lnTo>
                  <a:lnTo>
                    <a:pt x="3146489" y="4452301"/>
                  </a:lnTo>
                  <a:lnTo>
                    <a:pt x="3162565" y="4410136"/>
                  </a:lnTo>
                  <a:lnTo>
                    <a:pt x="3172571" y="4365340"/>
                  </a:lnTo>
                  <a:lnTo>
                    <a:pt x="3176016" y="4318406"/>
                  </a:lnTo>
                  <a:lnTo>
                    <a:pt x="3176016" y="317626"/>
                  </a:lnTo>
                  <a:lnTo>
                    <a:pt x="3172571" y="270697"/>
                  </a:lnTo>
                  <a:lnTo>
                    <a:pt x="3162565" y="225904"/>
                  </a:lnTo>
                  <a:lnTo>
                    <a:pt x="3146489" y="183737"/>
                  </a:lnTo>
                  <a:lnTo>
                    <a:pt x="3124835" y="144690"/>
                  </a:lnTo>
                  <a:lnTo>
                    <a:pt x="3098096" y="109253"/>
                  </a:lnTo>
                  <a:lnTo>
                    <a:pt x="3066762" y="77919"/>
                  </a:lnTo>
                  <a:lnTo>
                    <a:pt x="3031325" y="51180"/>
                  </a:lnTo>
                  <a:lnTo>
                    <a:pt x="2992278" y="29526"/>
                  </a:lnTo>
                  <a:lnTo>
                    <a:pt x="2950111" y="13450"/>
                  </a:lnTo>
                  <a:lnTo>
                    <a:pt x="2905318" y="3444"/>
                  </a:lnTo>
                  <a:lnTo>
                    <a:pt x="2858389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7900161" y="3289864"/>
            <a:ext cx="2510155" cy="2670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17830" marR="410209" algn="ctr">
              <a:lnSpc>
                <a:spcPct val="115399"/>
              </a:lnSpc>
              <a:spcBef>
                <a:spcPts val="100"/>
              </a:spcBef>
            </a:pPr>
            <a:r>
              <a:rPr sz="3200" b="1" u="heavy" spc="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P</a:t>
            </a:r>
            <a:r>
              <a:rPr sz="3200" b="1" u="heavy" spc="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e</a:t>
            </a:r>
            <a:r>
              <a:rPr sz="3200" b="1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rsonal </a:t>
            </a:r>
            <a:r>
              <a:rPr sz="3200" b="1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200" b="1" u="heavy" spc="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  <a:cs typeface="Lucida Sans Unicode"/>
              </a:rPr>
              <a:t>Uses</a:t>
            </a:r>
            <a:endParaRPr sz="3200" dirty="0">
              <a:latin typeface="Lucida Sans Unicode"/>
              <a:cs typeface="Lucida Sans Unicode"/>
            </a:endParaRPr>
          </a:p>
          <a:p>
            <a:pPr marL="12065" marR="5080" indent="-1905" algn="ctr">
              <a:lnSpc>
                <a:spcPct val="115399"/>
              </a:lnSpc>
              <a:spcBef>
                <a:spcPts val="1989"/>
              </a:spcBef>
            </a:pP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Facial Recognition can  be used to protect</a:t>
            </a:r>
            <a:r>
              <a:rPr sz="1800" spc="-6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our  belongings </a:t>
            </a:r>
            <a:r>
              <a:rPr sz="1800" dirty="0">
                <a:solidFill>
                  <a:srgbClr val="FFFFFF"/>
                </a:solidFill>
                <a:latin typeface="Lucida Sans Unicode"/>
                <a:cs typeface="Lucida Sans Unicode"/>
              </a:rPr>
              <a:t>from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our  </a:t>
            </a:r>
            <a:r>
              <a:rPr sz="1800" dirty="0">
                <a:solidFill>
                  <a:srgbClr val="FFFFFF"/>
                </a:solidFill>
                <a:latin typeface="Lucida Sans Unicode"/>
                <a:cs typeface="Lucida Sans Unicode"/>
              </a:rPr>
              <a:t>home to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our</a:t>
            </a:r>
            <a:r>
              <a:rPr sz="1800" spc="-5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safes.</a:t>
            </a:r>
            <a:endParaRPr sz="1800" dirty="0">
              <a:latin typeface="Lucida Sans Unicode"/>
              <a:cs typeface="Lucida Sans Unicode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382000" y="2145792"/>
            <a:ext cx="1543811" cy="15438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412747" y="5615940"/>
            <a:ext cx="8943340" cy="695325"/>
          </a:xfrm>
          <a:custGeom>
            <a:avLst/>
            <a:gdLst/>
            <a:ahLst/>
            <a:cxnLst/>
            <a:rect l="l" t="t" r="r" b="b"/>
            <a:pathLst>
              <a:path w="8943340" h="695325">
                <a:moveTo>
                  <a:pt x="8595360" y="0"/>
                </a:moveTo>
                <a:lnTo>
                  <a:pt x="8595360" y="173736"/>
                </a:lnTo>
                <a:lnTo>
                  <a:pt x="347472" y="173736"/>
                </a:lnTo>
                <a:lnTo>
                  <a:pt x="347472" y="0"/>
                </a:lnTo>
                <a:lnTo>
                  <a:pt x="0" y="347472"/>
                </a:lnTo>
                <a:lnTo>
                  <a:pt x="347472" y="694944"/>
                </a:lnTo>
                <a:lnTo>
                  <a:pt x="347472" y="521208"/>
                </a:lnTo>
                <a:lnTo>
                  <a:pt x="8595360" y="521208"/>
                </a:lnTo>
                <a:lnTo>
                  <a:pt x="8595360" y="694944"/>
                </a:lnTo>
                <a:lnTo>
                  <a:pt x="8942832" y="347472"/>
                </a:lnTo>
                <a:lnTo>
                  <a:pt x="8595360" y="0"/>
                </a:lnTo>
                <a:close/>
              </a:path>
            </a:pathLst>
          </a:custGeom>
          <a:solidFill>
            <a:srgbClr val="ABD2EE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412747" y="2145792"/>
            <a:ext cx="8943340" cy="4165600"/>
          </a:xfrm>
          <a:custGeom>
            <a:avLst/>
            <a:gdLst/>
            <a:ahLst/>
            <a:cxnLst/>
            <a:rect l="l" t="t" r="r" b="b"/>
            <a:pathLst>
              <a:path w="8943340" h="4165600">
                <a:moveTo>
                  <a:pt x="6969252" y="771906"/>
                </a:moveTo>
                <a:lnTo>
                  <a:pt x="6970770" y="723086"/>
                </a:lnTo>
                <a:lnTo>
                  <a:pt x="6975265" y="675074"/>
                </a:lnTo>
                <a:lnTo>
                  <a:pt x="6982647" y="627959"/>
                </a:lnTo>
                <a:lnTo>
                  <a:pt x="6992825" y="581833"/>
                </a:lnTo>
                <a:lnTo>
                  <a:pt x="7005708" y="536785"/>
                </a:lnTo>
                <a:lnTo>
                  <a:pt x="7021206" y="492906"/>
                </a:lnTo>
                <a:lnTo>
                  <a:pt x="7039229" y="450287"/>
                </a:lnTo>
                <a:lnTo>
                  <a:pt x="7059687" y="409017"/>
                </a:lnTo>
                <a:lnTo>
                  <a:pt x="7082489" y="369187"/>
                </a:lnTo>
                <a:lnTo>
                  <a:pt x="7107544" y="330887"/>
                </a:lnTo>
                <a:lnTo>
                  <a:pt x="7134762" y="294209"/>
                </a:lnTo>
                <a:lnTo>
                  <a:pt x="7164054" y="259241"/>
                </a:lnTo>
                <a:lnTo>
                  <a:pt x="7195327" y="226075"/>
                </a:lnTo>
                <a:lnTo>
                  <a:pt x="7228493" y="194802"/>
                </a:lnTo>
                <a:lnTo>
                  <a:pt x="7263461" y="165510"/>
                </a:lnTo>
                <a:lnTo>
                  <a:pt x="7300139" y="138292"/>
                </a:lnTo>
                <a:lnTo>
                  <a:pt x="7338439" y="113237"/>
                </a:lnTo>
                <a:lnTo>
                  <a:pt x="7378269" y="90435"/>
                </a:lnTo>
                <a:lnTo>
                  <a:pt x="7419539" y="69977"/>
                </a:lnTo>
                <a:lnTo>
                  <a:pt x="7462158" y="51954"/>
                </a:lnTo>
                <a:lnTo>
                  <a:pt x="7506037" y="36456"/>
                </a:lnTo>
                <a:lnTo>
                  <a:pt x="7551085" y="23573"/>
                </a:lnTo>
                <a:lnTo>
                  <a:pt x="7597211" y="13395"/>
                </a:lnTo>
                <a:lnTo>
                  <a:pt x="7644326" y="6013"/>
                </a:lnTo>
                <a:lnTo>
                  <a:pt x="7692338" y="1518"/>
                </a:lnTo>
                <a:lnTo>
                  <a:pt x="7741158" y="0"/>
                </a:lnTo>
                <a:lnTo>
                  <a:pt x="7789977" y="1518"/>
                </a:lnTo>
                <a:lnTo>
                  <a:pt x="7837989" y="6013"/>
                </a:lnTo>
                <a:lnTo>
                  <a:pt x="7885104" y="13395"/>
                </a:lnTo>
                <a:lnTo>
                  <a:pt x="7931230" y="23573"/>
                </a:lnTo>
                <a:lnTo>
                  <a:pt x="7976278" y="36456"/>
                </a:lnTo>
                <a:lnTo>
                  <a:pt x="8020157" y="51954"/>
                </a:lnTo>
                <a:lnTo>
                  <a:pt x="8062776" y="69977"/>
                </a:lnTo>
                <a:lnTo>
                  <a:pt x="8104046" y="90435"/>
                </a:lnTo>
                <a:lnTo>
                  <a:pt x="8143876" y="113237"/>
                </a:lnTo>
                <a:lnTo>
                  <a:pt x="8182176" y="138292"/>
                </a:lnTo>
                <a:lnTo>
                  <a:pt x="8218854" y="165510"/>
                </a:lnTo>
                <a:lnTo>
                  <a:pt x="8253822" y="194802"/>
                </a:lnTo>
                <a:lnTo>
                  <a:pt x="8286988" y="226075"/>
                </a:lnTo>
                <a:lnTo>
                  <a:pt x="8318261" y="259241"/>
                </a:lnTo>
                <a:lnTo>
                  <a:pt x="8347553" y="294209"/>
                </a:lnTo>
                <a:lnTo>
                  <a:pt x="8374771" y="330887"/>
                </a:lnTo>
                <a:lnTo>
                  <a:pt x="8399826" y="369187"/>
                </a:lnTo>
                <a:lnTo>
                  <a:pt x="8422628" y="409017"/>
                </a:lnTo>
                <a:lnTo>
                  <a:pt x="8443086" y="450287"/>
                </a:lnTo>
                <a:lnTo>
                  <a:pt x="8461109" y="492906"/>
                </a:lnTo>
                <a:lnTo>
                  <a:pt x="8476607" y="536785"/>
                </a:lnTo>
                <a:lnTo>
                  <a:pt x="8489490" y="581833"/>
                </a:lnTo>
                <a:lnTo>
                  <a:pt x="8499668" y="627959"/>
                </a:lnTo>
                <a:lnTo>
                  <a:pt x="8507050" y="675074"/>
                </a:lnTo>
                <a:lnTo>
                  <a:pt x="8511545" y="723086"/>
                </a:lnTo>
                <a:lnTo>
                  <a:pt x="8513064" y="771906"/>
                </a:lnTo>
                <a:lnTo>
                  <a:pt x="8511545" y="820725"/>
                </a:lnTo>
                <a:lnTo>
                  <a:pt x="8507050" y="868737"/>
                </a:lnTo>
                <a:lnTo>
                  <a:pt x="8499668" y="915852"/>
                </a:lnTo>
                <a:lnTo>
                  <a:pt x="8489490" y="961978"/>
                </a:lnTo>
                <a:lnTo>
                  <a:pt x="8476607" y="1007026"/>
                </a:lnTo>
                <a:lnTo>
                  <a:pt x="8461109" y="1050905"/>
                </a:lnTo>
                <a:lnTo>
                  <a:pt x="8443086" y="1093524"/>
                </a:lnTo>
                <a:lnTo>
                  <a:pt x="8422628" y="1134794"/>
                </a:lnTo>
                <a:lnTo>
                  <a:pt x="8399826" y="1174624"/>
                </a:lnTo>
                <a:lnTo>
                  <a:pt x="8374771" y="1212924"/>
                </a:lnTo>
                <a:lnTo>
                  <a:pt x="8347553" y="1249602"/>
                </a:lnTo>
                <a:lnTo>
                  <a:pt x="8318261" y="1284570"/>
                </a:lnTo>
                <a:lnTo>
                  <a:pt x="8286988" y="1317736"/>
                </a:lnTo>
                <a:lnTo>
                  <a:pt x="8253822" y="1349009"/>
                </a:lnTo>
                <a:lnTo>
                  <a:pt x="8218854" y="1378301"/>
                </a:lnTo>
                <a:lnTo>
                  <a:pt x="8182176" y="1405519"/>
                </a:lnTo>
                <a:lnTo>
                  <a:pt x="8143876" y="1430574"/>
                </a:lnTo>
                <a:lnTo>
                  <a:pt x="8104046" y="1453376"/>
                </a:lnTo>
                <a:lnTo>
                  <a:pt x="8062776" y="1473834"/>
                </a:lnTo>
                <a:lnTo>
                  <a:pt x="8020157" y="1491857"/>
                </a:lnTo>
                <a:lnTo>
                  <a:pt x="7976278" y="1507355"/>
                </a:lnTo>
                <a:lnTo>
                  <a:pt x="7931230" y="1520238"/>
                </a:lnTo>
                <a:lnTo>
                  <a:pt x="7885104" y="1530416"/>
                </a:lnTo>
                <a:lnTo>
                  <a:pt x="7837989" y="1537798"/>
                </a:lnTo>
                <a:lnTo>
                  <a:pt x="7789977" y="1542293"/>
                </a:lnTo>
                <a:lnTo>
                  <a:pt x="7741158" y="1543812"/>
                </a:lnTo>
                <a:lnTo>
                  <a:pt x="7692338" y="1542293"/>
                </a:lnTo>
                <a:lnTo>
                  <a:pt x="7644326" y="1537798"/>
                </a:lnTo>
                <a:lnTo>
                  <a:pt x="7597211" y="1530416"/>
                </a:lnTo>
                <a:lnTo>
                  <a:pt x="7551085" y="1520238"/>
                </a:lnTo>
                <a:lnTo>
                  <a:pt x="7506037" y="1507355"/>
                </a:lnTo>
                <a:lnTo>
                  <a:pt x="7462158" y="1491857"/>
                </a:lnTo>
                <a:lnTo>
                  <a:pt x="7419539" y="1473834"/>
                </a:lnTo>
                <a:lnTo>
                  <a:pt x="7378269" y="1453376"/>
                </a:lnTo>
                <a:lnTo>
                  <a:pt x="7338439" y="1430574"/>
                </a:lnTo>
                <a:lnTo>
                  <a:pt x="7300139" y="1405519"/>
                </a:lnTo>
                <a:lnTo>
                  <a:pt x="7263461" y="1378301"/>
                </a:lnTo>
                <a:lnTo>
                  <a:pt x="7228493" y="1349009"/>
                </a:lnTo>
                <a:lnTo>
                  <a:pt x="7195327" y="1317736"/>
                </a:lnTo>
                <a:lnTo>
                  <a:pt x="7164054" y="1284570"/>
                </a:lnTo>
                <a:lnTo>
                  <a:pt x="7134762" y="1249602"/>
                </a:lnTo>
                <a:lnTo>
                  <a:pt x="7107544" y="1212924"/>
                </a:lnTo>
                <a:lnTo>
                  <a:pt x="7082489" y="1174624"/>
                </a:lnTo>
                <a:lnTo>
                  <a:pt x="7059687" y="1134794"/>
                </a:lnTo>
                <a:lnTo>
                  <a:pt x="7039229" y="1093524"/>
                </a:lnTo>
                <a:lnTo>
                  <a:pt x="7021206" y="1050905"/>
                </a:lnTo>
                <a:lnTo>
                  <a:pt x="7005708" y="1007026"/>
                </a:lnTo>
                <a:lnTo>
                  <a:pt x="6992825" y="961978"/>
                </a:lnTo>
                <a:lnTo>
                  <a:pt x="6982647" y="915852"/>
                </a:lnTo>
                <a:lnTo>
                  <a:pt x="6975265" y="868737"/>
                </a:lnTo>
                <a:lnTo>
                  <a:pt x="6970770" y="820725"/>
                </a:lnTo>
                <a:lnTo>
                  <a:pt x="6969252" y="771906"/>
                </a:lnTo>
                <a:close/>
              </a:path>
              <a:path w="8943340" h="4165600">
                <a:moveTo>
                  <a:pt x="0" y="3817620"/>
                </a:moveTo>
                <a:lnTo>
                  <a:pt x="347472" y="3470148"/>
                </a:lnTo>
                <a:lnTo>
                  <a:pt x="347472" y="3643884"/>
                </a:lnTo>
                <a:lnTo>
                  <a:pt x="8595360" y="3643884"/>
                </a:lnTo>
                <a:lnTo>
                  <a:pt x="8595360" y="3470148"/>
                </a:lnTo>
                <a:lnTo>
                  <a:pt x="8942832" y="3817620"/>
                </a:lnTo>
                <a:lnTo>
                  <a:pt x="8595360" y="4165092"/>
                </a:lnTo>
                <a:lnTo>
                  <a:pt x="8595360" y="3991356"/>
                </a:lnTo>
                <a:lnTo>
                  <a:pt x="347472" y="3991356"/>
                </a:lnTo>
                <a:lnTo>
                  <a:pt x="347472" y="4165092"/>
                </a:lnTo>
                <a:lnTo>
                  <a:pt x="0" y="3817620"/>
                </a:lnTo>
                <a:close/>
              </a:path>
            </a:pathLst>
          </a:custGeom>
          <a:ln w="1524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DD8D80-F2DE-4E12-89A7-E5D2C47847C6}"/>
              </a:ext>
            </a:extLst>
          </p:cNvPr>
          <p:cNvSpPr/>
          <p:nvPr/>
        </p:nvSpPr>
        <p:spPr>
          <a:xfrm>
            <a:off x="7168188" y="2935986"/>
            <a:ext cx="3497802" cy="23259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8732D5B-03F3-46BD-B213-0359CA6BAA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59267" y="3013231"/>
            <a:ext cx="2130109" cy="26418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C26CFE-2FA4-462D-BE19-BBA0D744C7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614" y="297402"/>
            <a:ext cx="3858422" cy="21680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7452AE-CB80-409C-BF16-EA84E8B5BD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59"/>
          <a:stretch/>
        </p:blipFill>
        <p:spPr>
          <a:xfrm>
            <a:off x="239394" y="277730"/>
            <a:ext cx="3857121" cy="2168067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687CA5E5-A8D4-48FF-B498-035585649C2C}"/>
              </a:ext>
            </a:extLst>
          </p:cNvPr>
          <p:cNvSpPr/>
          <p:nvPr/>
        </p:nvSpPr>
        <p:spPr>
          <a:xfrm>
            <a:off x="1864311" y="3568824"/>
            <a:ext cx="4616388" cy="665826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Verification </a:t>
            </a:r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873719-4783-4631-B62B-D77C66654B2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273" y="3158944"/>
            <a:ext cx="2990485" cy="1919083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4E44094-E506-41FD-B5B8-4DB79AEFE9CB}"/>
              </a:ext>
            </a:extLst>
          </p:cNvPr>
          <p:cNvSpPr/>
          <p:nvPr/>
        </p:nvSpPr>
        <p:spPr>
          <a:xfrm>
            <a:off x="7452273" y="5406503"/>
            <a:ext cx="2929631" cy="49714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Control unit</a:t>
            </a:r>
            <a:endParaRPr lang="en-IN" dirty="0"/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C590540F-3C72-430F-AB46-F87D491DB1F9}"/>
              </a:ext>
            </a:extLst>
          </p:cNvPr>
          <p:cNvSpPr/>
          <p:nvPr/>
        </p:nvSpPr>
        <p:spPr>
          <a:xfrm>
            <a:off x="1810096" y="4503541"/>
            <a:ext cx="4805813" cy="665826"/>
          </a:xfrm>
          <a:prstGeom prst="lef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Acknowledgment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9442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EBF3C0-3D51-477D-860A-E6FEB6E7256A}"/>
              </a:ext>
            </a:extLst>
          </p:cNvPr>
          <p:cNvSpPr/>
          <p:nvPr/>
        </p:nvSpPr>
        <p:spPr>
          <a:xfrm>
            <a:off x="3946124" y="665826"/>
            <a:ext cx="4039340" cy="227268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802D75F-845D-4616-AE63-938081DB81C9}"/>
              </a:ext>
            </a:extLst>
          </p:cNvPr>
          <p:cNvSpPr/>
          <p:nvPr/>
        </p:nvSpPr>
        <p:spPr>
          <a:xfrm>
            <a:off x="4473697" y="97654"/>
            <a:ext cx="2787589" cy="55041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Raspberry pi 3 Model B+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FD87645-F4E0-4B63-ABDC-27D7C5613DAC}"/>
              </a:ext>
            </a:extLst>
          </p:cNvPr>
          <p:cNvSpPr/>
          <p:nvPr/>
        </p:nvSpPr>
        <p:spPr>
          <a:xfrm>
            <a:off x="4614172" y="2656441"/>
            <a:ext cx="1331650" cy="29296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GPIO</a:t>
            </a:r>
            <a:endParaRPr lang="en-I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6135B11-1D43-4BCC-9A2C-42F69EFA95A3}"/>
              </a:ext>
            </a:extLst>
          </p:cNvPr>
          <p:cNvCxnSpPr>
            <a:stCxn id="4" idx="2"/>
          </p:cNvCxnSpPr>
          <p:nvPr/>
        </p:nvCxnSpPr>
        <p:spPr>
          <a:xfrm flipH="1">
            <a:off x="5262240" y="2949404"/>
            <a:ext cx="17757" cy="763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E34BE61C-2D46-456C-9F7B-B128E9E8A44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925" b="-27851"/>
          <a:stretch/>
        </p:blipFill>
        <p:spPr>
          <a:xfrm>
            <a:off x="4547291" y="4751495"/>
            <a:ext cx="1824916" cy="1824916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FBA041-459C-4626-9B2D-6BDCB2D96CE0}"/>
              </a:ext>
            </a:extLst>
          </p:cNvPr>
          <p:cNvSpPr/>
          <p:nvPr/>
        </p:nvSpPr>
        <p:spPr>
          <a:xfrm>
            <a:off x="4190260" y="5977122"/>
            <a:ext cx="2352559" cy="57630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r>
              <a:rPr lang="en-IN" dirty="0" err="1"/>
              <a:t>lectronic</a:t>
            </a:r>
            <a:r>
              <a:rPr lang="en-IN" dirty="0"/>
              <a:t> based Gun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ABCB6CF-CA45-4638-9EF5-DD82A43574D1}"/>
              </a:ext>
            </a:extLst>
          </p:cNvPr>
          <p:cNvCxnSpPr/>
          <p:nvPr/>
        </p:nvCxnSpPr>
        <p:spPr>
          <a:xfrm flipH="1">
            <a:off x="5257800" y="4239733"/>
            <a:ext cx="8879" cy="7457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6FF00AF-C0F7-44D5-843A-A356B110BB51}"/>
              </a:ext>
            </a:extLst>
          </p:cNvPr>
          <p:cNvSpPr/>
          <p:nvPr/>
        </p:nvSpPr>
        <p:spPr>
          <a:xfrm>
            <a:off x="4485451" y="3675788"/>
            <a:ext cx="1589092" cy="5555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Relay</a:t>
            </a:r>
            <a:endParaRPr lang="en-IN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38ECBD4-A7C1-464D-B44D-C31D17BA90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955" y="966295"/>
            <a:ext cx="1869678" cy="125828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14791EF-6330-45E9-B925-72B43F4F06F2}"/>
              </a:ext>
            </a:extLst>
          </p:cNvPr>
          <p:cNvSpPr/>
          <p:nvPr/>
        </p:nvSpPr>
        <p:spPr>
          <a:xfrm>
            <a:off x="6153320" y="2388093"/>
            <a:ext cx="1220691" cy="532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Memory </a:t>
            </a:r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8B391DC-E583-4C9F-BB4E-E290D1212956}"/>
              </a:ext>
            </a:extLst>
          </p:cNvPr>
          <p:cNvSpPr/>
          <p:nvPr/>
        </p:nvSpPr>
        <p:spPr>
          <a:xfrm>
            <a:off x="7613049" y="4985457"/>
            <a:ext cx="1824916" cy="6784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SECURITY Database</a:t>
            </a:r>
            <a:endParaRPr lang="en-IN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B2EA5CC-05A6-4E06-9489-18137ED6440B}"/>
              </a:ext>
            </a:extLst>
          </p:cNvPr>
          <p:cNvSpPr/>
          <p:nvPr/>
        </p:nvSpPr>
        <p:spPr>
          <a:xfrm rot="5400000">
            <a:off x="3062796" y="1549155"/>
            <a:ext cx="2254928" cy="48827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CSI Camera port</a:t>
            </a:r>
            <a:endParaRPr lang="en-IN" dirty="0"/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B04DE4A9-3ABA-42DB-979F-A330DADFF1C6}"/>
              </a:ext>
            </a:extLst>
          </p:cNvPr>
          <p:cNvCxnSpPr>
            <a:cxnSpLocks/>
            <a:stCxn id="35" idx="2"/>
          </p:cNvCxnSpPr>
          <p:nvPr/>
        </p:nvCxnSpPr>
        <p:spPr>
          <a:xfrm rot="10800000" flipV="1">
            <a:off x="2325950" y="1793291"/>
            <a:ext cx="1620174" cy="18909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020B1946-694F-4875-9980-A3138E0F34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97" y="3759746"/>
            <a:ext cx="2754035" cy="1549145"/>
          </a:xfrm>
          <a:prstGeom prst="rect">
            <a:avLst/>
          </a:prstGeom>
        </p:spPr>
      </p:pic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F4ABA843-0F3D-47B8-A166-A26165BFBDFB}"/>
              </a:ext>
            </a:extLst>
          </p:cNvPr>
          <p:cNvSpPr/>
          <p:nvPr/>
        </p:nvSpPr>
        <p:spPr>
          <a:xfrm rot="5400000">
            <a:off x="6684246" y="1437544"/>
            <a:ext cx="2019621" cy="58281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/>
              <a:t>BCM43438 wireless LAN</a:t>
            </a:r>
          </a:p>
          <a:p>
            <a:pPr algn="ctr"/>
            <a:r>
              <a:rPr lang="en-IN" sz="1400" dirty="0"/>
              <a:t>100 Base Ethernet</a:t>
            </a:r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11DE9A9E-3F9F-430A-8E0E-7C7E24CB31F7}"/>
              </a:ext>
            </a:extLst>
          </p:cNvPr>
          <p:cNvCxnSpPr>
            <a:stCxn id="18" idx="2"/>
          </p:cNvCxnSpPr>
          <p:nvPr/>
        </p:nvCxnSpPr>
        <p:spPr>
          <a:xfrm rot="16200000" flipH="1">
            <a:off x="6544180" y="3140239"/>
            <a:ext cx="2064704" cy="162573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74179C9D-7BD7-4F80-8076-CE3BFDA110C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804" y="769409"/>
            <a:ext cx="2680546" cy="1919083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447A17E-2E55-47D0-ADC6-9990DA0556C5}"/>
              </a:ext>
            </a:extLst>
          </p:cNvPr>
          <p:cNvSpPr/>
          <p:nvPr/>
        </p:nvSpPr>
        <p:spPr>
          <a:xfrm>
            <a:off x="9570128" y="2738762"/>
            <a:ext cx="2148396" cy="55485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Control unit</a:t>
            </a:r>
            <a:endParaRPr lang="en-IN" dirty="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6290539-8B71-4FD5-A616-152C371932EF}"/>
              </a:ext>
            </a:extLst>
          </p:cNvPr>
          <p:cNvCxnSpPr/>
          <p:nvPr/>
        </p:nvCxnSpPr>
        <p:spPr>
          <a:xfrm>
            <a:off x="8060924" y="1713390"/>
            <a:ext cx="115409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542A1C4-AEF3-456B-A9DF-8C3CDAF024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5464" y="5589397"/>
            <a:ext cx="1154097" cy="120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290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03172" y="850138"/>
            <a:ext cx="5870575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spc="75" dirty="0">
                <a:solidFill>
                  <a:srgbClr val="0D0D0D"/>
                </a:solidFill>
                <a:latin typeface="Arial Narrow"/>
                <a:cs typeface="Arial Narrow"/>
              </a:rPr>
              <a:t>PROBLEM</a:t>
            </a:r>
            <a:r>
              <a:rPr sz="5000" spc="140" dirty="0">
                <a:solidFill>
                  <a:srgbClr val="0D0D0D"/>
                </a:solidFill>
                <a:latin typeface="Arial Narrow"/>
                <a:cs typeface="Arial Narrow"/>
              </a:rPr>
              <a:t> </a:t>
            </a:r>
            <a:r>
              <a:rPr sz="5000" spc="80" dirty="0">
                <a:solidFill>
                  <a:srgbClr val="0D0D0D"/>
                </a:solidFill>
                <a:latin typeface="Arial Narrow"/>
                <a:cs typeface="Arial Narrow"/>
              </a:rPr>
              <a:t>DEFINITION</a:t>
            </a:r>
            <a:endParaRPr sz="5000" dirty="0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48892" y="2237358"/>
            <a:ext cx="9508490" cy="1219835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12700" marR="5080" indent="20955">
              <a:lnSpc>
                <a:spcPts val="3020"/>
              </a:lnSpc>
              <a:spcBef>
                <a:spcPts val="480"/>
              </a:spcBef>
            </a:pPr>
            <a:r>
              <a:rPr sz="2800" spc="-5" dirty="0">
                <a:latin typeface="Lucida Sans Unicode"/>
                <a:cs typeface="Lucida Sans Unicode"/>
              </a:rPr>
              <a:t>To </a:t>
            </a:r>
            <a:r>
              <a:rPr sz="2800" spc="-10" dirty="0">
                <a:latin typeface="Lucida Sans Unicode"/>
                <a:cs typeface="Lucida Sans Unicode"/>
              </a:rPr>
              <a:t>provide </a:t>
            </a:r>
            <a:r>
              <a:rPr sz="2800" spc="-5" dirty="0">
                <a:latin typeface="Lucida Sans Unicode"/>
                <a:cs typeface="Lucida Sans Unicode"/>
              </a:rPr>
              <a:t>a stable </a:t>
            </a:r>
            <a:r>
              <a:rPr sz="2800" spc="-10" dirty="0">
                <a:latin typeface="Lucida Sans Unicode"/>
                <a:cs typeface="Lucida Sans Unicode"/>
              </a:rPr>
              <a:t>and cost effective </a:t>
            </a:r>
            <a:r>
              <a:rPr sz="2800" spc="-5" dirty="0">
                <a:latin typeface="Lucida Sans Unicode"/>
                <a:cs typeface="Lucida Sans Unicode"/>
              </a:rPr>
              <a:t>system </a:t>
            </a:r>
            <a:r>
              <a:rPr sz="2800" spc="-10" dirty="0">
                <a:latin typeface="Lucida Sans Unicode"/>
                <a:cs typeface="Lucida Sans Unicode"/>
              </a:rPr>
              <a:t>that can  </a:t>
            </a:r>
            <a:r>
              <a:rPr sz="2800" spc="-5" dirty="0">
                <a:latin typeface="Lucida Sans Unicode"/>
                <a:cs typeface="Lucida Sans Unicode"/>
              </a:rPr>
              <a:t>be used for facial </a:t>
            </a:r>
            <a:r>
              <a:rPr sz="2800" spc="-10" dirty="0">
                <a:latin typeface="Lucida Sans Unicode"/>
                <a:cs typeface="Lucida Sans Unicode"/>
              </a:rPr>
              <a:t>recognition </a:t>
            </a:r>
            <a:r>
              <a:rPr sz="2800" spc="-5" dirty="0">
                <a:latin typeface="Lucida Sans Unicode"/>
                <a:cs typeface="Lucida Sans Unicode"/>
              </a:rPr>
              <a:t>on a </a:t>
            </a:r>
            <a:r>
              <a:rPr sz="2800" spc="-10" dirty="0">
                <a:latin typeface="Lucida Sans Unicode"/>
                <a:cs typeface="Lucida Sans Unicode"/>
              </a:rPr>
              <a:t>commercial </a:t>
            </a:r>
            <a:r>
              <a:rPr sz="2800" spc="-5" dirty="0">
                <a:latin typeface="Lucida Sans Unicode"/>
                <a:cs typeface="Lucida Sans Unicode"/>
              </a:rPr>
              <a:t>basis at  </a:t>
            </a:r>
            <a:r>
              <a:rPr sz="2800" spc="-10" dirty="0">
                <a:latin typeface="Lucida Sans Unicode"/>
                <a:cs typeface="Lucida Sans Unicode"/>
              </a:rPr>
              <a:t>different levels </a:t>
            </a:r>
            <a:r>
              <a:rPr sz="2800" spc="-5" dirty="0">
                <a:latin typeface="Lucida Sans Unicode"/>
                <a:cs typeface="Lucida Sans Unicode"/>
              </a:rPr>
              <a:t>of</a:t>
            </a:r>
            <a:r>
              <a:rPr sz="2800" spc="35" dirty="0">
                <a:latin typeface="Lucida Sans Unicode"/>
                <a:cs typeface="Lucida Sans Unicode"/>
              </a:rPr>
              <a:t> </a:t>
            </a:r>
            <a:r>
              <a:rPr sz="2800" spc="-10" dirty="0">
                <a:latin typeface="Lucida Sans Unicode"/>
                <a:cs typeface="Lucida Sans Unicode"/>
              </a:rPr>
              <a:t>security.</a:t>
            </a:r>
            <a:endParaRPr sz="28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597662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80" dirty="0"/>
              <a:t>PROPOSED</a:t>
            </a:r>
            <a:r>
              <a:rPr spc="150" dirty="0"/>
              <a:t> </a:t>
            </a:r>
            <a:r>
              <a:rPr spc="75" dirty="0"/>
              <a:t>SOLUTION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48892" y="2255647"/>
            <a:ext cx="9455785" cy="1744345"/>
          </a:xfrm>
          <a:prstGeom prst="rect">
            <a:avLst/>
          </a:prstGeom>
        </p:spPr>
        <p:txBody>
          <a:bodyPr vert="horz" wrap="square" lIns="0" tIns="49530" rIns="0" bIns="0" rtlCol="0">
            <a:spAutoFit/>
          </a:bodyPr>
          <a:lstStyle/>
          <a:p>
            <a:pPr marL="12700" marR="5080">
              <a:lnSpc>
                <a:spcPts val="2380"/>
              </a:lnSpc>
              <a:spcBef>
                <a:spcPts val="390"/>
              </a:spcBef>
            </a:pPr>
            <a:r>
              <a:rPr sz="2200" spc="-5" dirty="0">
                <a:latin typeface="Lucida Sans Unicode"/>
                <a:cs typeface="Lucida Sans Unicode"/>
              </a:rPr>
              <a:t>To </a:t>
            </a:r>
            <a:r>
              <a:rPr sz="2200" spc="-10" dirty="0">
                <a:latin typeface="Lucida Sans Unicode"/>
                <a:cs typeface="Lucida Sans Unicode"/>
              </a:rPr>
              <a:t>provide </a:t>
            </a:r>
            <a:r>
              <a:rPr sz="2200" spc="-5" dirty="0">
                <a:latin typeface="Lucida Sans Unicode"/>
                <a:cs typeface="Lucida Sans Unicode"/>
              </a:rPr>
              <a:t>to </a:t>
            </a:r>
            <a:r>
              <a:rPr sz="2200" spc="-10" dirty="0">
                <a:latin typeface="Lucida Sans Unicode"/>
                <a:cs typeface="Lucida Sans Unicode"/>
              </a:rPr>
              <a:t>the above stated problem, </a:t>
            </a:r>
            <a:r>
              <a:rPr sz="2200" spc="-5" dirty="0">
                <a:latin typeface="Lucida Sans Unicode"/>
                <a:cs typeface="Lucida Sans Unicode"/>
              </a:rPr>
              <a:t>we </a:t>
            </a:r>
            <a:r>
              <a:rPr sz="2200" spc="-10" dirty="0">
                <a:latin typeface="Lucida Sans Unicode"/>
                <a:cs typeface="Lucida Sans Unicode"/>
              </a:rPr>
              <a:t>propose </a:t>
            </a:r>
            <a:r>
              <a:rPr sz="2200" spc="-5" dirty="0">
                <a:latin typeface="Lucida Sans Unicode"/>
                <a:cs typeface="Lucida Sans Unicode"/>
              </a:rPr>
              <a:t>to use </a:t>
            </a:r>
            <a:r>
              <a:rPr sz="2200" spc="-10" dirty="0">
                <a:latin typeface="Lucida Sans Unicode"/>
                <a:cs typeface="Lucida Sans Unicode"/>
              </a:rPr>
              <a:t>raspberry  </a:t>
            </a:r>
            <a:r>
              <a:rPr sz="2200" spc="-5" dirty="0">
                <a:latin typeface="Lucida Sans Unicode"/>
                <a:cs typeface="Lucida Sans Unicode"/>
              </a:rPr>
              <a:t>pi as </a:t>
            </a:r>
            <a:r>
              <a:rPr sz="2200" spc="-10" dirty="0">
                <a:latin typeface="Lucida Sans Unicode"/>
                <a:cs typeface="Lucida Sans Unicode"/>
              </a:rPr>
              <a:t>cost effective but efficient solution for </a:t>
            </a:r>
            <a:r>
              <a:rPr sz="2200" spc="-5" dirty="0">
                <a:latin typeface="Lucida Sans Unicode"/>
                <a:cs typeface="Lucida Sans Unicode"/>
              </a:rPr>
              <a:t>facial</a:t>
            </a:r>
            <a:r>
              <a:rPr sz="2200" spc="235" dirty="0">
                <a:latin typeface="Lucida Sans Unicode"/>
                <a:cs typeface="Lucida Sans Unicode"/>
              </a:rPr>
              <a:t> </a:t>
            </a:r>
            <a:r>
              <a:rPr sz="2200" spc="-10" dirty="0">
                <a:latin typeface="Lucida Sans Unicode"/>
                <a:cs typeface="Lucida Sans Unicode"/>
              </a:rPr>
              <a:t>recognition.</a:t>
            </a:r>
            <a:endParaRPr sz="2200" dirty="0">
              <a:latin typeface="Lucida Sans Unicode"/>
              <a:cs typeface="Lucida Sans Unicode"/>
            </a:endParaRPr>
          </a:p>
          <a:p>
            <a:pPr marL="12700" marR="13970">
              <a:lnSpc>
                <a:spcPct val="90000"/>
              </a:lnSpc>
              <a:spcBef>
                <a:spcPts val="1355"/>
              </a:spcBef>
            </a:pPr>
            <a:r>
              <a:rPr sz="2200" spc="-10" dirty="0">
                <a:latin typeface="Lucida Sans Unicode"/>
                <a:cs typeface="Lucida Sans Unicode"/>
              </a:rPr>
              <a:t>Raspberry </a:t>
            </a:r>
            <a:r>
              <a:rPr sz="2200" spc="-5" dirty="0">
                <a:latin typeface="Lucida Sans Unicode"/>
                <a:cs typeface="Lucida Sans Unicode"/>
              </a:rPr>
              <a:t>pi will be </a:t>
            </a:r>
            <a:r>
              <a:rPr sz="2200" spc="-10" dirty="0">
                <a:latin typeface="Lucida Sans Unicode"/>
                <a:cs typeface="Lucida Sans Unicode"/>
              </a:rPr>
              <a:t>accompanied </a:t>
            </a:r>
            <a:r>
              <a:rPr sz="2200" spc="-5" dirty="0">
                <a:latin typeface="Lucida Sans Unicode"/>
                <a:cs typeface="Lucida Sans Unicode"/>
              </a:rPr>
              <a:t>by a several hardware </a:t>
            </a:r>
            <a:r>
              <a:rPr sz="2200" spc="-10" dirty="0">
                <a:latin typeface="Lucida Sans Unicode"/>
                <a:cs typeface="Lucida Sans Unicode"/>
              </a:rPr>
              <a:t>and </a:t>
            </a:r>
            <a:r>
              <a:rPr sz="2200" spc="-5" dirty="0">
                <a:latin typeface="Lucida Sans Unicode"/>
                <a:cs typeface="Lucida Sans Unicode"/>
              </a:rPr>
              <a:t>software  </a:t>
            </a:r>
            <a:r>
              <a:rPr sz="2200" spc="-10" dirty="0">
                <a:latin typeface="Lucida Sans Unicode"/>
                <a:cs typeface="Lucida Sans Unicode"/>
              </a:rPr>
              <a:t>components </a:t>
            </a:r>
            <a:r>
              <a:rPr sz="2200" spc="-5" dirty="0">
                <a:latin typeface="Lucida Sans Unicode"/>
                <a:cs typeface="Lucida Sans Unicode"/>
              </a:rPr>
              <a:t>to such as python(programming </a:t>
            </a:r>
            <a:r>
              <a:rPr sz="2200" spc="-10" dirty="0">
                <a:latin typeface="Lucida Sans Unicode"/>
                <a:cs typeface="Lucida Sans Unicode"/>
              </a:rPr>
              <a:t>language) </a:t>
            </a:r>
            <a:r>
              <a:rPr sz="2200" spc="-5" dirty="0">
                <a:latin typeface="Lucida Sans Unicode"/>
                <a:cs typeface="Lucida Sans Unicode"/>
              </a:rPr>
              <a:t>and a  webcam to help get input </a:t>
            </a:r>
            <a:r>
              <a:rPr sz="2200" spc="-10" dirty="0">
                <a:latin typeface="Lucida Sans Unicode"/>
                <a:cs typeface="Lucida Sans Unicode"/>
              </a:rPr>
              <a:t>and detect</a:t>
            </a:r>
            <a:r>
              <a:rPr sz="2200" spc="90" dirty="0">
                <a:latin typeface="Lucida Sans Unicode"/>
                <a:cs typeface="Lucida Sans Unicode"/>
              </a:rPr>
              <a:t> </a:t>
            </a:r>
            <a:r>
              <a:rPr sz="2200" spc="-5" dirty="0">
                <a:latin typeface="Lucida Sans Unicode"/>
                <a:cs typeface="Lucida Sans Unicode"/>
              </a:rPr>
              <a:t>faces.</a:t>
            </a:r>
            <a:endParaRPr sz="22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03172" y="850138"/>
            <a:ext cx="636524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75" dirty="0"/>
              <a:t>PROJECT</a:t>
            </a:r>
            <a:r>
              <a:rPr spc="95" dirty="0"/>
              <a:t> </a:t>
            </a:r>
            <a:r>
              <a:rPr spc="80" dirty="0"/>
              <a:t>DESCRIPTION</a:t>
            </a:r>
          </a:p>
        </p:txBody>
      </p:sp>
      <p:sp>
        <p:nvSpPr>
          <p:cNvPr id="3" name="object 3"/>
          <p:cNvSpPr/>
          <p:nvPr/>
        </p:nvSpPr>
        <p:spPr>
          <a:xfrm>
            <a:off x="1024127" y="2913888"/>
            <a:ext cx="9720580" cy="1609725"/>
          </a:xfrm>
          <a:custGeom>
            <a:avLst/>
            <a:gdLst/>
            <a:ahLst/>
            <a:cxnLst/>
            <a:rect l="l" t="t" r="r" b="b"/>
            <a:pathLst>
              <a:path w="9720580" h="1609725">
                <a:moveTo>
                  <a:pt x="8915400" y="0"/>
                </a:moveTo>
                <a:lnTo>
                  <a:pt x="8915400" y="402336"/>
                </a:lnTo>
                <a:lnTo>
                  <a:pt x="0" y="402336"/>
                </a:lnTo>
                <a:lnTo>
                  <a:pt x="402335" y="804672"/>
                </a:lnTo>
                <a:lnTo>
                  <a:pt x="0" y="1207008"/>
                </a:lnTo>
                <a:lnTo>
                  <a:pt x="8915400" y="1207008"/>
                </a:lnTo>
                <a:lnTo>
                  <a:pt x="8915400" y="1609344"/>
                </a:lnTo>
                <a:lnTo>
                  <a:pt x="9720072" y="804672"/>
                </a:lnTo>
                <a:lnTo>
                  <a:pt x="8915400" y="0"/>
                </a:lnTo>
                <a:close/>
              </a:path>
            </a:pathLst>
          </a:custGeom>
          <a:solidFill>
            <a:srgbClr val="CCE2F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127252" y="2230983"/>
            <a:ext cx="1479550" cy="9918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5199"/>
              </a:lnSpc>
              <a:spcBef>
                <a:spcPts val="100"/>
              </a:spcBef>
            </a:pPr>
            <a:r>
              <a:rPr sz="1100" spc="-5" dirty="0">
                <a:latin typeface="Lucida Sans Unicode"/>
                <a:cs typeface="Lucida Sans Unicode"/>
              </a:rPr>
              <a:t>The </a:t>
            </a:r>
            <a:r>
              <a:rPr sz="1100" dirty="0">
                <a:latin typeface="Lucida Sans Unicode"/>
                <a:cs typeface="Lucida Sans Unicode"/>
              </a:rPr>
              <a:t>basic </a:t>
            </a:r>
            <a:r>
              <a:rPr sz="1100" spc="-5" dirty="0">
                <a:latin typeface="Lucida Sans Unicode"/>
                <a:cs typeface="Lucida Sans Unicode"/>
              </a:rPr>
              <a:t>idea </a:t>
            </a:r>
            <a:r>
              <a:rPr sz="1100" dirty="0">
                <a:latin typeface="Lucida Sans Unicode"/>
                <a:cs typeface="Lucida Sans Unicode"/>
              </a:rPr>
              <a:t>was</a:t>
            </a:r>
            <a:r>
              <a:rPr sz="1100" spc="-105" dirty="0">
                <a:latin typeface="Lucida Sans Unicode"/>
                <a:cs typeface="Lucida Sans Unicode"/>
              </a:rPr>
              <a:t> </a:t>
            </a:r>
            <a:r>
              <a:rPr sz="1100" spc="-5" dirty="0">
                <a:latin typeface="Lucida Sans Unicode"/>
                <a:cs typeface="Lucida Sans Unicode"/>
              </a:rPr>
              <a:t>to  </a:t>
            </a:r>
            <a:r>
              <a:rPr sz="1100" dirty="0">
                <a:latin typeface="Lucida Sans Unicode"/>
                <a:cs typeface="Lucida Sans Unicode"/>
              </a:rPr>
              <a:t>develop a cost  </a:t>
            </a:r>
            <a:r>
              <a:rPr sz="1100" spc="-5" dirty="0">
                <a:latin typeface="Lucida Sans Unicode"/>
                <a:cs typeface="Lucida Sans Unicode"/>
              </a:rPr>
              <a:t>effective but efficient  </a:t>
            </a:r>
            <a:r>
              <a:rPr sz="1100" dirty="0">
                <a:latin typeface="Lucida Sans Unicode"/>
                <a:cs typeface="Lucida Sans Unicode"/>
              </a:rPr>
              <a:t>system for </a:t>
            </a:r>
            <a:r>
              <a:rPr sz="1100" spc="-5" dirty="0">
                <a:latin typeface="Lucida Sans Unicode"/>
                <a:cs typeface="Lucida Sans Unicode"/>
              </a:rPr>
              <a:t>facial  </a:t>
            </a:r>
            <a:r>
              <a:rPr sz="1100" dirty="0">
                <a:latin typeface="Lucida Sans Unicode"/>
                <a:cs typeface="Lucida Sans Unicode"/>
              </a:rPr>
              <a:t>recognition</a:t>
            </a:r>
          </a:p>
        </p:txBody>
      </p:sp>
      <p:grpSp>
        <p:nvGrpSpPr>
          <p:cNvPr id="5" name="object 5"/>
          <p:cNvGrpSpPr/>
          <p:nvPr/>
        </p:nvGrpSpPr>
        <p:grpSpPr>
          <a:xfrm>
            <a:off x="1659635" y="3509771"/>
            <a:ext cx="7477125" cy="417830"/>
            <a:chOff x="1659635" y="3509771"/>
            <a:chExt cx="7477125" cy="417830"/>
          </a:xfrm>
        </p:grpSpPr>
        <p:sp>
          <p:nvSpPr>
            <p:cNvPr id="6" name="object 6"/>
            <p:cNvSpPr/>
            <p:nvPr/>
          </p:nvSpPr>
          <p:spPr>
            <a:xfrm>
              <a:off x="1667255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89" h="402589">
                  <a:moveTo>
                    <a:pt x="201168" y="0"/>
                  </a:moveTo>
                  <a:lnTo>
                    <a:pt x="155034" y="5311"/>
                  </a:lnTo>
                  <a:lnTo>
                    <a:pt x="112689" y="20442"/>
                  </a:lnTo>
                  <a:lnTo>
                    <a:pt x="75338" y="44187"/>
                  </a:lnTo>
                  <a:lnTo>
                    <a:pt x="44187" y="75338"/>
                  </a:lnTo>
                  <a:lnTo>
                    <a:pt x="20442" y="112689"/>
                  </a:lnTo>
                  <a:lnTo>
                    <a:pt x="5311" y="155034"/>
                  </a:lnTo>
                  <a:lnTo>
                    <a:pt x="0" y="201168"/>
                  </a:lnTo>
                  <a:lnTo>
                    <a:pt x="5311" y="247301"/>
                  </a:lnTo>
                  <a:lnTo>
                    <a:pt x="20442" y="289646"/>
                  </a:lnTo>
                  <a:lnTo>
                    <a:pt x="44187" y="326997"/>
                  </a:lnTo>
                  <a:lnTo>
                    <a:pt x="75338" y="358148"/>
                  </a:lnTo>
                  <a:lnTo>
                    <a:pt x="112689" y="381893"/>
                  </a:lnTo>
                  <a:lnTo>
                    <a:pt x="155034" y="397024"/>
                  </a:lnTo>
                  <a:lnTo>
                    <a:pt x="201168" y="402336"/>
                  </a:lnTo>
                  <a:lnTo>
                    <a:pt x="247301" y="397024"/>
                  </a:lnTo>
                  <a:lnTo>
                    <a:pt x="289646" y="381893"/>
                  </a:lnTo>
                  <a:lnTo>
                    <a:pt x="326997" y="358148"/>
                  </a:lnTo>
                  <a:lnTo>
                    <a:pt x="358148" y="326997"/>
                  </a:lnTo>
                  <a:lnTo>
                    <a:pt x="381893" y="289646"/>
                  </a:lnTo>
                  <a:lnTo>
                    <a:pt x="397024" y="247301"/>
                  </a:lnTo>
                  <a:lnTo>
                    <a:pt x="402336" y="201168"/>
                  </a:lnTo>
                  <a:lnTo>
                    <a:pt x="397024" y="155034"/>
                  </a:lnTo>
                  <a:lnTo>
                    <a:pt x="381893" y="112689"/>
                  </a:lnTo>
                  <a:lnTo>
                    <a:pt x="358148" y="75338"/>
                  </a:lnTo>
                  <a:lnTo>
                    <a:pt x="326997" y="44187"/>
                  </a:lnTo>
                  <a:lnTo>
                    <a:pt x="289646" y="20442"/>
                  </a:lnTo>
                  <a:lnTo>
                    <a:pt x="247301" y="5311"/>
                  </a:lnTo>
                  <a:lnTo>
                    <a:pt x="201168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1667255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89" h="402589">
                  <a:moveTo>
                    <a:pt x="0" y="201168"/>
                  </a:moveTo>
                  <a:lnTo>
                    <a:pt x="5311" y="155034"/>
                  </a:lnTo>
                  <a:lnTo>
                    <a:pt x="20442" y="112689"/>
                  </a:lnTo>
                  <a:lnTo>
                    <a:pt x="44187" y="75338"/>
                  </a:lnTo>
                  <a:lnTo>
                    <a:pt x="75338" y="44187"/>
                  </a:lnTo>
                  <a:lnTo>
                    <a:pt x="112689" y="20442"/>
                  </a:lnTo>
                  <a:lnTo>
                    <a:pt x="155034" y="5311"/>
                  </a:lnTo>
                  <a:lnTo>
                    <a:pt x="201168" y="0"/>
                  </a:lnTo>
                  <a:lnTo>
                    <a:pt x="247301" y="5311"/>
                  </a:lnTo>
                  <a:lnTo>
                    <a:pt x="289646" y="20442"/>
                  </a:lnTo>
                  <a:lnTo>
                    <a:pt x="326997" y="44187"/>
                  </a:lnTo>
                  <a:lnTo>
                    <a:pt x="358148" y="75338"/>
                  </a:lnTo>
                  <a:lnTo>
                    <a:pt x="381893" y="112689"/>
                  </a:lnTo>
                  <a:lnTo>
                    <a:pt x="397024" y="155034"/>
                  </a:lnTo>
                  <a:lnTo>
                    <a:pt x="402336" y="201168"/>
                  </a:lnTo>
                  <a:lnTo>
                    <a:pt x="397024" y="247301"/>
                  </a:lnTo>
                  <a:lnTo>
                    <a:pt x="381893" y="289646"/>
                  </a:lnTo>
                  <a:lnTo>
                    <a:pt x="358148" y="326997"/>
                  </a:lnTo>
                  <a:lnTo>
                    <a:pt x="326997" y="358148"/>
                  </a:lnTo>
                  <a:lnTo>
                    <a:pt x="289646" y="381893"/>
                  </a:lnTo>
                  <a:lnTo>
                    <a:pt x="247301" y="397024"/>
                  </a:lnTo>
                  <a:lnTo>
                    <a:pt x="201168" y="402336"/>
                  </a:lnTo>
                  <a:lnTo>
                    <a:pt x="155034" y="397024"/>
                  </a:lnTo>
                  <a:lnTo>
                    <a:pt x="112689" y="381893"/>
                  </a:lnTo>
                  <a:lnTo>
                    <a:pt x="75338" y="358148"/>
                  </a:lnTo>
                  <a:lnTo>
                    <a:pt x="44187" y="326997"/>
                  </a:lnTo>
                  <a:lnTo>
                    <a:pt x="20442" y="289646"/>
                  </a:lnTo>
                  <a:lnTo>
                    <a:pt x="5311" y="247301"/>
                  </a:lnTo>
                  <a:lnTo>
                    <a:pt x="0" y="201168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3432047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89" h="402589">
                  <a:moveTo>
                    <a:pt x="201167" y="0"/>
                  </a:moveTo>
                  <a:lnTo>
                    <a:pt x="155034" y="5311"/>
                  </a:lnTo>
                  <a:lnTo>
                    <a:pt x="112689" y="20442"/>
                  </a:lnTo>
                  <a:lnTo>
                    <a:pt x="75338" y="44187"/>
                  </a:lnTo>
                  <a:lnTo>
                    <a:pt x="44187" y="75338"/>
                  </a:lnTo>
                  <a:lnTo>
                    <a:pt x="20442" y="112689"/>
                  </a:lnTo>
                  <a:lnTo>
                    <a:pt x="5311" y="155034"/>
                  </a:lnTo>
                  <a:lnTo>
                    <a:pt x="0" y="201168"/>
                  </a:lnTo>
                  <a:lnTo>
                    <a:pt x="5311" y="247301"/>
                  </a:lnTo>
                  <a:lnTo>
                    <a:pt x="20442" y="289646"/>
                  </a:lnTo>
                  <a:lnTo>
                    <a:pt x="44187" y="326997"/>
                  </a:lnTo>
                  <a:lnTo>
                    <a:pt x="75338" y="358148"/>
                  </a:lnTo>
                  <a:lnTo>
                    <a:pt x="112689" y="381893"/>
                  </a:lnTo>
                  <a:lnTo>
                    <a:pt x="155034" y="397024"/>
                  </a:lnTo>
                  <a:lnTo>
                    <a:pt x="201167" y="402336"/>
                  </a:lnTo>
                  <a:lnTo>
                    <a:pt x="247301" y="397024"/>
                  </a:lnTo>
                  <a:lnTo>
                    <a:pt x="289646" y="381893"/>
                  </a:lnTo>
                  <a:lnTo>
                    <a:pt x="326997" y="358148"/>
                  </a:lnTo>
                  <a:lnTo>
                    <a:pt x="358148" y="326997"/>
                  </a:lnTo>
                  <a:lnTo>
                    <a:pt x="381893" y="289646"/>
                  </a:lnTo>
                  <a:lnTo>
                    <a:pt x="397024" y="247301"/>
                  </a:lnTo>
                  <a:lnTo>
                    <a:pt x="402336" y="201168"/>
                  </a:lnTo>
                  <a:lnTo>
                    <a:pt x="397024" y="155034"/>
                  </a:lnTo>
                  <a:lnTo>
                    <a:pt x="381893" y="112689"/>
                  </a:lnTo>
                  <a:lnTo>
                    <a:pt x="358148" y="75338"/>
                  </a:lnTo>
                  <a:lnTo>
                    <a:pt x="326997" y="44187"/>
                  </a:lnTo>
                  <a:lnTo>
                    <a:pt x="289646" y="20442"/>
                  </a:lnTo>
                  <a:lnTo>
                    <a:pt x="247301" y="5311"/>
                  </a:lnTo>
                  <a:lnTo>
                    <a:pt x="201167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9" name="object 9"/>
            <p:cNvSpPr/>
            <p:nvPr/>
          </p:nvSpPr>
          <p:spPr>
            <a:xfrm>
              <a:off x="3432047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89" h="402589">
                  <a:moveTo>
                    <a:pt x="0" y="201168"/>
                  </a:moveTo>
                  <a:lnTo>
                    <a:pt x="5311" y="155034"/>
                  </a:lnTo>
                  <a:lnTo>
                    <a:pt x="20442" y="112689"/>
                  </a:lnTo>
                  <a:lnTo>
                    <a:pt x="44187" y="75338"/>
                  </a:lnTo>
                  <a:lnTo>
                    <a:pt x="75338" y="44187"/>
                  </a:lnTo>
                  <a:lnTo>
                    <a:pt x="112689" y="20442"/>
                  </a:lnTo>
                  <a:lnTo>
                    <a:pt x="155034" y="5311"/>
                  </a:lnTo>
                  <a:lnTo>
                    <a:pt x="201167" y="0"/>
                  </a:lnTo>
                  <a:lnTo>
                    <a:pt x="247301" y="5311"/>
                  </a:lnTo>
                  <a:lnTo>
                    <a:pt x="289646" y="20442"/>
                  </a:lnTo>
                  <a:lnTo>
                    <a:pt x="326997" y="44187"/>
                  </a:lnTo>
                  <a:lnTo>
                    <a:pt x="358148" y="75338"/>
                  </a:lnTo>
                  <a:lnTo>
                    <a:pt x="381893" y="112689"/>
                  </a:lnTo>
                  <a:lnTo>
                    <a:pt x="397024" y="155034"/>
                  </a:lnTo>
                  <a:lnTo>
                    <a:pt x="402336" y="201168"/>
                  </a:lnTo>
                  <a:lnTo>
                    <a:pt x="397024" y="247301"/>
                  </a:lnTo>
                  <a:lnTo>
                    <a:pt x="381893" y="289646"/>
                  </a:lnTo>
                  <a:lnTo>
                    <a:pt x="358148" y="326997"/>
                  </a:lnTo>
                  <a:lnTo>
                    <a:pt x="326997" y="358148"/>
                  </a:lnTo>
                  <a:lnTo>
                    <a:pt x="289646" y="381893"/>
                  </a:lnTo>
                  <a:lnTo>
                    <a:pt x="247301" y="397024"/>
                  </a:lnTo>
                  <a:lnTo>
                    <a:pt x="201167" y="402336"/>
                  </a:lnTo>
                  <a:lnTo>
                    <a:pt x="155034" y="397024"/>
                  </a:lnTo>
                  <a:lnTo>
                    <a:pt x="112689" y="381893"/>
                  </a:lnTo>
                  <a:lnTo>
                    <a:pt x="75338" y="358148"/>
                  </a:lnTo>
                  <a:lnTo>
                    <a:pt x="44187" y="326997"/>
                  </a:lnTo>
                  <a:lnTo>
                    <a:pt x="20442" y="289646"/>
                  </a:lnTo>
                  <a:lnTo>
                    <a:pt x="5311" y="247301"/>
                  </a:lnTo>
                  <a:lnTo>
                    <a:pt x="0" y="201168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0" name="object 10"/>
            <p:cNvSpPr/>
            <p:nvPr/>
          </p:nvSpPr>
          <p:spPr>
            <a:xfrm>
              <a:off x="5196839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89" h="402589">
                  <a:moveTo>
                    <a:pt x="201168" y="0"/>
                  </a:moveTo>
                  <a:lnTo>
                    <a:pt x="155034" y="5311"/>
                  </a:lnTo>
                  <a:lnTo>
                    <a:pt x="112689" y="20442"/>
                  </a:lnTo>
                  <a:lnTo>
                    <a:pt x="75338" y="44187"/>
                  </a:lnTo>
                  <a:lnTo>
                    <a:pt x="44187" y="75338"/>
                  </a:lnTo>
                  <a:lnTo>
                    <a:pt x="20442" y="112689"/>
                  </a:lnTo>
                  <a:lnTo>
                    <a:pt x="5311" y="155034"/>
                  </a:lnTo>
                  <a:lnTo>
                    <a:pt x="0" y="201168"/>
                  </a:lnTo>
                  <a:lnTo>
                    <a:pt x="5311" y="247301"/>
                  </a:lnTo>
                  <a:lnTo>
                    <a:pt x="20442" y="289646"/>
                  </a:lnTo>
                  <a:lnTo>
                    <a:pt x="44187" y="326997"/>
                  </a:lnTo>
                  <a:lnTo>
                    <a:pt x="75338" y="358148"/>
                  </a:lnTo>
                  <a:lnTo>
                    <a:pt x="112689" y="381893"/>
                  </a:lnTo>
                  <a:lnTo>
                    <a:pt x="155034" y="397024"/>
                  </a:lnTo>
                  <a:lnTo>
                    <a:pt x="201168" y="402336"/>
                  </a:lnTo>
                  <a:lnTo>
                    <a:pt x="247301" y="397024"/>
                  </a:lnTo>
                  <a:lnTo>
                    <a:pt x="289646" y="381893"/>
                  </a:lnTo>
                  <a:lnTo>
                    <a:pt x="326997" y="358148"/>
                  </a:lnTo>
                  <a:lnTo>
                    <a:pt x="358148" y="326997"/>
                  </a:lnTo>
                  <a:lnTo>
                    <a:pt x="381893" y="289646"/>
                  </a:lnTo>
                  <a:lnTo>
                    <a:pt x="397024" y="247301"/>
                  </a:lnTo>
                  <a:lnTo>
                    <a:pt x="402336" y="201168"/>
                  </a:lnTo>
                  <a:lnTo>
                    <a:pt x="397024" y="155034"/>
                  </a:lnTo>
                  <a:lnTo>
                    <a:pt x="381893" y="112689"/>
                  </a:lnTo>
                  <a:lnTo>
                    <a:pt x="358148" y="75338"/>
                  </a:lnTo>
                  <a:lnTo>
                    <a:pt x="326997" y="44187"/>
                  </a:lnTo>
                  <a:lnTo>
                    <a:pt x="289646" y="20442"/>
                  </a:lnTo>
                  <a:lnTo>
                    <a:pt x="247301" y="5311"/>
                  </a:lnTo>
                  <a:lnTo>
                    <a:pt x="201168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1" name="object 11"/>
            <p:cNvSpPr/>
            <p:nvPr/>
          </p:nvSpPr>
          <p:spPr>
            <a:xfrm>
              <a:off x="5196839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89" h="402589">
                  <a:moveTo>
                    <a:pt x="0" y="201168"/>
                  </a:moveTo>
                  <a:lnTo>
                    <a:pt x="5311" y="155034"/>
                  </a:lnTo>
                  <a:lnTo>
                    <a:pt x="20442" y="112689"/>
                  </a:lnTo>
                  <a:lnTo>
                    <a:pt x="44187" y="75338"/>
                  </a:lnTo>
                  <a:lnTo>
                    <a:pt x="75338" y="44187"/>
                  </a:lnTo>
                  <a:lnTo>
                    <a:pt x="112689" y="20442"/>
                  </a:lnTo>
                  <a:lnTo>
                    <a:pt x="155034" y="5311"/>
                  </a:lnTo>
                  <a:lnTo>
                    <a:pt x="201168" y="0"/>
                  </a:lnTo>
                  <a:lnTo>
                    <a:pt x="247301" y="5311"/>
                  </a:lnTo>
                  <a:lnTo>
                    <a:pt x="289646" y="20442"/>
                  </a:lnTo>
                  <a:lnTo>
                    <a:pt x="326997" y="44187"/>
                  </a:lnTo>
                  <a:lnTo>
                    <a:pt x="358148" y="75338"/>
                  </a:lnTo>
                  <a:lnTo>
                    <a:pt x="381893" y="112689"/>
                  </a:lnTo>
                  <a:lnTo>
                    <a:pt x="397024" y="155034"/>
                  </a:lnTo>
                  <a:lnTo>
                    <a:pt x="402336" y="201168"/>
                  </a:lnTo>
                  <a:lnTo>
                    <a:pt x="397024" y="247301"/>
                  </a:lnTo>
                  <a:lnTo>
                    <a:pt x="381893" y="289646"/>
                  </a:lnTo>
                  <a:lnTo>
                    <a:pt x="358148" y="326997"/>
                  </a:lnTo>
                  <a:lnTo>
                    <a:pt x="326997" y="358148"/>
                  </a:lnTo>
                  <a:lnTo>
                    <a:pt x="289646" y="381893"/>
                  </a:lnTo>
                  <a:lnTo>
                    <a:pt x="247301" y="397024"/>
                  </a:lnTo>
                  <a:lnTo>
                    <a:pt x="201168" y="402336"/>
                  </a:lnTo>
                  <a:lnTo>
                    <a:pt x="155034" y="397024"/>
                  </a:lnTo>
                  <a:lnTo>
                    <a:pt x="112689" y="381893"/>
                  </a:lnTo>
                  <a:lnTo>
                    <a:pt x="75338" y="358148"/>
                  </a:lnTo>
                  <a:lnTo>
                    <a:pt x="44187" y="326997"/>
                  </a:lnTo>
                  <a:lnTo>
                    <a:pt x="20442" y="289646"/>
                  </a:lnTo>
                  <a:lnTo>
                    <a:pt x="5311" y="247301"/>
                  </a:lnTo>
                  <a:lnTo>
                    <a:pt x="0" y="201168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2" name="object 12"/>
            <p:cNvSpPr/>
            <p:nvPr/>
          </p:nvSpPr>
          <p:spPr>
            <a:xfrm>
              <a:off x="6961632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90" h="402589">
                  <a:moveTo>
                    <a:pt x="201168" y="0"/>
                  </a:moveTo>
                  <a:lnTo>
                    <a:pt x="155034" y="5311"/>
                  </a:lnTo>
                  <a:lnTo>
                    <a:pt x="112689" y="20442"/>
                  </a:lnTo>
                  <a:lnTo>
                    <a:pt x="75338" y="44187"/>
                  </a:lnTo>
                  <a:lnTo>
                    <a:pt x="44187" y="75338"/>
                  </a:lnTo>
                  <a:lnTo>
                    <a:pt x="20442" y="112689"/>
                  </a:lnTo>
                  <a:lnTo>
                    <a:pt x="5311" y="155034"/>
                  </a:lnTo>
                  <a:lnTo>
                    <a:pt x="0" y="201168"/>
                  </a:lnTo>
                  <a:lnTo>
                    <a:pt x="5311" y="247301"/>
                  </a:lnTo>
                  <a:lnTo>
                    <a:pt x="20442" y="289646"/>
                  </a:lnTo>
                  <a:lnTo>
                    <a:pt x="44187" y="326997"/>
                  </a:lnTo>
                  <a:lnTo>
                    <a:pt x="75338" y="358148"/>
                  </a:lnTo>
                  <a:lnTo>
                    <a:pt x="112689" y="381893"/>
                  </a:lnTo>
                  <a:lnTo>
                    <a:pt x="155034" y="397024"/>
                  </a:lnTo>
                  <a:lnTo>
                    <a:pt x="201168" y="402336"/>
                  </a:lnTo>
                  <a:lnTo>
                    <a:pt x="247301" y="397024"/>
                  </a:lnTo>
                  <a:lnTo>
                    <a:pt x="289646" y="381893"/>
                  </a:lnTo>
                  <a:lnTo>
                    <a:pt x="326997" y="358148"/>
                  </a:lnTo>
                  <a:lnTo>
                    <a:pt x="358148" y="326997"/>
                  </a:lnTo>
                  <a:lnTo>
                    <a:pt x="381893" y="289646"/>
                  </a:lnTo>
                  <a:lnTo>
                    <a:pt x="397024" y="247301"/>
                  </a:lnTo>
                  <a:lnTo>
                    <a:pt x="402336" y="201168"/>
                  </a:lnTo>
                  <a:lnTo>
                    <a:pt x="397024" y="155034"/>
                  </a:lnTo>
                  <a:lnTo>
                    <a:pt x="381893" y="112689"/>
                  </a:lnTo>
                  <a:lnTo>
                    <a:pt x="358148" y="75338"/>
                  </a:lnTo>
                  <a:lnTo>
                    <a:pt x="326997" y="44187"/>
                  </a:lnTo>
                  <a:lnTo>
                    <a:pt x="289646" y="20442"/>
                  </a:lnTo>
                  <a:lnTo>
                    <a:pt x="247301" y="5311"/>
                  </a:lnTo>
                  <a:lnTo>
                    <a:pt x="201168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3"/>
            <p:cNvSpPr/>
            <p:nvPr/>
          </p:nvSpPr>
          <p:spPr>
            <a:xfrm>
              <a:off x="6961632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90" h="402589">
                  <a:moveTo>
                    <a:pt x="0" y="201168"/>
                  </a:moveTo>
                  <a:lnTo>
                    <a:pt x="5311" y="155034"/>
                  </a:lnTo>
                  <a:lnTo>
                    <a:pt x="20442" y="112689"/>
                  </a:lnTo>
                  <a:lnTo>
                    <a:pt x="44187" y="75338"/>
                  </a:lnTo>
                  <a:lnTo>
                    <a:pt x="75338" y="44187"/>
                  </a:lnTo>
                  <a:lnTo>
                    <a:pt x="112689" y="20442"/>
                  </a:lnTo>
                  <a:lnTo>
                    <a:pt x="155034" y="5311"/>
                  </a:lnTo>
                  <a:lnTo>
                    <a:pt x="201168" y="0"/>
                  </a:lnTo>
                  <a:lnTo>
                    <a:pt x="247301" y="5311"/>
                  </a:lnTo>
                  <a:lnTo>
                    <a:pt x="289646" y="20442"/>
                  </a:lnTo>
                  <a:lnTo>
                    <a:pt x="326997" y="44187"/>
                  </a:lnTo>
                  <a:lnTo>
                    <a:pt x="358148" y="75338"/>
                  </a:lnTo>
                  <a:lnTo>
                    <a:pt x="381893" y="112689"/>
                  </a:lnTo>
                  <a:lnTo>
                    <a:pt x="397024" y="155034"/>
                  </a:lnTo>
                  <a:lnTo>
                    <a:pt x="402336" y="201168"/>
                  </a:lnTo>
                  <a:lnTo>
                    <a:pt x="397024" y="247301"/>
                  </a:lnTo>
                  <a:lnTo>
                    <a:pt x="381893" y="289646"/>
                  </a:lnTo>
                  <a:lnTo>
                    <a:pt x="358148" y="326997"/>
                  </a:lnTo>
                  <a:lnTo>
                    <a:pt x="326997" y="358148"/>
                  </a:lnTo>
                  <a:lnTo>
                    <a:pt x="289646" y="381893"/>
                  </a:lnTo>
                  <a:lnTo>
                    <a:pt x="247301" y="397024"/>
                  </a:lnTo>
                  <a:lnTo>
                    <a:pt x="201168" y="402336"/>
                  </a:lnTo>
                  <a:lnTo>
                    <a:pt x="155034" y="397024"/>
                  </a:lnTo>
                  <a:lnTo>
                    <a:pt x="112689" y="381893"/>
                  </a:lnTo>
                  <a:lnTo>
                    <a:pt x="75338" y="358148"/>
                  </a:lnTo>
                  <a:lnTo>
                    <a:pt x="44187" y="326997"/>
                  </a:lnTo>
                  <a:lnTo>
                    <a:pt x="20442" y="289646"/>
                  </a:lnTo>
                  <a:lnTo>
                    <a:pt x="5311" y="247301"/>
                  </a:lnTo>
                  <a:lnTo>
                    <a:pt x="0" y="201168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4" name="object 14"/>
            <p:cNvSpPr/>
            <p:nvPr/>
          </p:nvSpPr>
          <p:spPr>
            <a:xfrm>
              <a:off x="8726423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90" h="402589">
                  <a:moveTo>
                    <a:pt x="201168" y="0"/>
                  </a:moveTo>
                  <a:lnTo>
                    <a:pt x="155034" y="5311"/>
                  </a:lnTo>
                  <a:lnTo>
                    <a:pt x="112689" y="20442"/>
                  </a:lnTo>
                  <a:lnTo>
                    <a:pt x="75338" y="44187"/>
                  </a:lnTo>
                  <a:lnTo>
                    <a:pt x="44187" y="75338"/>
                  </a:lnTo>
                  <a:lnTo>
                    <a:pt x="20442" y="112689"/>
                  </a:lnTo>
                  <a:lnTo>
                    <a:pt x="5311" y="155034"/>
                  </a:lnTo>
                  <a:lnTo>
                    <a:pt x="0" y="201168"/>
                  </a:lnTo>
                  <a:lnTo>
                    <a:pt x="5311" y="247301"/>
                  </a:lnTo>
                  <a:lnTo>
                    <a:pt x="20442" y="289646"/>
                  </a:lnTo>
                  <a:lnTo>
                    <a:pt x="44187" y="326997"/>
                  </a:lnTo>
                  <a:lnTo>
                    <a:pt x="75338" y="358148"/>
                  </a:lnTo>
                  <a:lnTo>
                    <a:pt x="112689" y="381893"/>
                  </a:lnTo>
                  <a:lnTo>
                    <a:pt x="155034" y="397024"/>
                  </a:lnTo>
                  <a:lnTo>
                    <a:pt x="201168" y="402336"/>
                  </a:lnTo>
                  <a:lnTo>
                    <a:pt x="247301" y="397024"/>
                  </a:lnTo>
                  <a:lnTo>
                    <a:pt x="289646" y="381893"/>
                  </a:lnTo>
                  <a:lnTo>
                    <a:pt x="326997" y="358148"/>
                  </a:lnTo>
                  <a:lnTo>
                    <a:pt x="358148" y="326997"/>
                  </a:lnTo>
                  <a:lnTo>
                    <a:pt x="381893" y="289646"/>
                  </a:lnTo>
                  <a:lnTo>
                    <a:pt x="397024" y="247301"/>
                  </a:lnTo>
                  <a:lnTo>
                    <a:pt x="402335" y="201168"/>
                  </a:lnTo>
                  <a:lnTo>
                    <a:pt x="397024" y="155034"/>
                  </a:lnTo>
                  <a:lnTo>
                    <a:pt x="381893" y="112689"/>
                  </a:lnTo>
                  <a:lnTo>
                    <a:pt x="358148" y="75338"/>
                  </a:lnTo>
                  <a:lnTo>
                    <a:pt x="326997" y="44187"/>
                  </a:lnTo>
                  <a:lnTo>
                    <a:pt x="289646" y="20442"/>
                  </a:lnTo>
                  <a:lnTo>
                    <a:pt x="247301" y="5311"/>
                  </a:lnTo>
                  <a:lnTo>
                    <a:pt x="201168" y="0"/>
                  </a:lnTo>
                  <a:close/>
                </a:path>
              </a:pathLst>
            </a:custGeom>
            <a:solidFill>
              <a:srgbClr val="1CACE3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5" name="object 15"/>
            <p:cNvSpPr/>
            <p:nvPr/>
          </p:nvSpPr>
          <p:spPr>
            <a:xfrm>
              <a:off x="8726423" y="3517391"/>
              <a:ext cx="402590" cy="402590"/>
            </a:xfrm>
            <a:custGeom>
              <a:avLst/>
              <a:gdLst/>
              <a:ahLst/>
              <a:cxnLst/>
              <a:rect l="l" t="t" r="r" b="b"/>
              <a:pathLst>
                <a:path w="402590" h="402589">
                  <a:moveTo>
                    <a:pt x="0" y="201168"/>
                  </a:moveTo>
                  <a:lnTo>
                    <a:pt x="5311" y="155034"/>
                  </a:lnTo>
                  <a:lnTo>
                    <a:pt x="20442" y="112689"/>
                  </a:lnTo>
                  <a:lnTo>
                    <a:pt x="44187" y="75338"/>
                  </a:lnTo>
                  <a:lnTo>
                    <a:pt x="75338" y="44187"/>
                  </a:lnTo>
                  <a:lnTo>
                    <a:pt x="112689" y="20442"/>
                  </a:lnTo>
                  <a:lnTo>
                    <a:pt x="155034" y="5311"/>
                  </a:lnTo>
                  <a:lnTo>
                    <a:pt x="201168" y="0"/>
                  </a:lnTo>
                  <a:lnTo>
                    <a:pt x="247301" y="5311"/>
                  </a:lnTo>
                  <a:lnTo>
                    <a:pt x="289646" y="20442"/>
                  </a:lnTo>
                  <a:lnTo>
                    <a:pt x="326997" y="44187"/>
                  </a:lnTo>
                  <a:lnTo>
                    <a:pt x="358148" y="75338"/>
                  </a:lnTo>
                  <a:lnTo>
                    <a:pt x="381893" y="112689"/>
                  </a:lnTo>
                  <a:lnTo>
                    <a:pt x="397024" y="155034"/>
                  </a:lnTo>
                  <a:lnTo>
                    <a:pt x="402335" y="201168"/>
                  </a:lnTo>
                  <a:lnTo>
                    <a:pt x="397024" y="247301"/>
                  </a:lnTo>
                  <a:lnTo>
                    <a:pt x="381893" y="289646"/>
                  </a:lnTo>
                  <a:lnTo>
                    <a:pt x="358148" y="326997"/>
                  </a:lnTo>
                  <a:lnTo>
                    <a:pt x="326997" y="358148"/>
                  </a:lnTo>
                  <a:lnTo>
                    <a:pt x="289646" y="381893"/>
                  </a:lnTo>
                  <a:lnTo>
                    <a:pt x="247301" y="397024"/>
                  </a:lnTo>
                  <a:lnTo>
                    <a:pt x="201168" y="402336"/>
                  </a:lnTo>
                  <a:lnTo>
                    <a:pt x="155034" y="397024"/>
                  </a:lnTo>
                  <a:lnTo>
                    <a:pt x="112689" y="381893"/>
                  </a:lnTo>
                  <a:lnTo>
                    <a:pt x="75338" y="358148"/>
                  </a:lnTo>
                  <a:lnTo>
                    <a:pt x="44187" y="326997"/>
                  </a:lnTo>
                  <a:lnTo>
                    <a:pt x="20442" y="289646"/>
                  </a:lnTo>
                  <a:lnTo>
                    <a:pt x="5311" y="247301"/>
                  </a:lnTo>
                  <a:lnTo>
                    <a:pt x="0" y="201168"/>
                  </a:lnTo>
                  <a:close/>
                </a:path>
              </a:pathLst>
            </a:custGeom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2901442" y="4158462"/>
            <a:ext cx="1464310" cy="9925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1905" algn="ctr">
              <a:lnSpc>
                <a:spcPct val="115300"/>
              </a:lnSpc>
              <a:spcBef>
                <a:spcPts val="100"/>
              </a:spcBef>
            </a:pPr>
            <a:r>
              <a:rPr sz="1100" dirty="0">
                <a:latin typeface="Lucida Sans Unicode"/>
                <a:cs typeface="Lucida Sans Unicode"/>
              </a:rPr>
              <a:t>We have used  </a:t>
            </a:r>
            <a:r>
              <a:rPr sz="1100" spc="-5" dirty="0">
                <a:latin typeface="Lucida Sans Unicode"/>
                <a:cs typeface="Lucida Sans Unicode"/>
              </a:rPr>
              <a:t>raspberry pi as the  </a:t>
            </a:r>
            <a:r>
              <a:rPr sz="1100" dirty="0">
                <a:latin typeface="Lucida Sans Unicode"/>
                <a:cs typeface="Lucida Sans Unicode"/>
              </a:rPr>
              <a:t>processing unit for  the facial</a:t>
            </a:r>
            <a:r>
              <a:rPr sz="1100" spc="-11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recognition  system</a:t>
            </a:r>
          </a:p>
        </p:txBody>
      </p:sp>
      <p:sp>
        <p:nvSpPr>
          <p:cNvPr id="17" name="object 17"/>
          <p:cNvSpPr txBox="1"/>
          <p:nvPr/>
        </p:nvSpPr>
        <p:spPr>
          <a:xfrm>
            <a:off x="4633086" y="1844395"/>
            <a:ext cx="1529715" cy="4127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4445">
              <a:lnSpc>
                <a:spcPct val="115500"/>
              </a:lnSpc>
              <a:spcBef>
                <a:spcPts val="95"/>
              </a:spcBef>
            </a:pPr>
            <a:r>
              <a:rPr sz="1100" dirty="0">
                <a:latin typeface="Lucida Sans Unicode"/>
                <a:cs typeface="Lucida Sans Unicode"/>
              </a:rPr>
              <a:t>Linux was used as</a:t>
            </a:r>
            <a:r>
              <a:rPr sz="1100" spc="-13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the  operating system</a:t>
            </a:r>
            <a:r>
              <a:rPr sz="1100" spc="-13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with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4623942" y="2233015"/>
            <a:ext cx="1548130" cy="9906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15199"/>
              </a:lnSpc>
              <a:spcBef>
                <a:spcPts val="90"/>
              </a:spcBef>
            </a:pPr>
            <a:r>
              <a:rPr sz="1100" spc="-5" dirty="0">
                <a:latin typeface="Lucida Sans Unicode"/>
                <a:cs typeface="Lucida Sans Unicode"/>
              </a:rPr>
              <a:t>python as </a:t>
            </a:r>
            <a:r>
              <a:rPr sz="1100" dirty="0">
                <a:latin typeface="Lucida Sans Unicode"/>
                <a:cs typeface="Lucida Sans Unicode"/>
              </a:rPr>
              <a:t>the  programming  </a:t>
            </a:r>
            <a:r>
              <a:rPr sz="1100" spc="-5" dirty="0">
                <a:latin typeface="Lucida Sans Unicode"/>
                <a:cs typeface="Lucida Sans Unicode"/>
              </a:rPr>
              <a:t>language </a:t>
            </a:r>
            <a:r>
              <a:rPr sz="1100" dirty="0">
                <a:latin typeface="Lucida Sans Unicode"/>
                <a:cs typeface="Lucida Sans Unicode"/>
              </a:rPr>
              <a:t>for the</a:t>
            </a:r>
            <a:r>
              <a:rPr sz="1100" spc="-60" dirty="0">
                <a:latin typeface="Lucida Sans Unicode"/>
                <a:cs typeface="Lucida Sans Unicode"/>
              </a:rPr>
              <a:t> </a:t>
            </a:r>
            <a:r>
              <a:rPr sz="1100" spc="-5" dirty="0">
                <a:latin typeface="Lucida Sans Unicode"/>
                <a:cs typeface="Lucida Sans Unicode"/>
              </a:rPr>
              <a:t>facial  </a:t>
            </a:r>
            <a:r>
              <a:rPr sz="1100" dirty="0">
                <a:latin typeface="Lucida Sans Unicode"/>
                <a:cs typeface="Lucida Sans Unicode"/>
              </a:rPr>
              <a:t>recognition system  source</a:t>
            </a:r>
            <a:r>
              <a:rPr sz="1100" spc="-35" dirty="0">
                <a:latin typeface="Lucida Sans Unicode"/>
                <a:cs typeface="Lucida Sans Unicode"/>
              </a:rPr>
              <a:t> </a:t>
            </a:r>
            <a:r>
              <a:rPr sz="1100" spc="-5" dirty="0">
                <a:latin typeface="Lucida Sans Unicode"/>
                <a:cs typeface="Lucida Sans Unicode"/>
              </a:rPr>
              <a:t>code.</a:t>
            </a:r>
            <a:endParaRPr sz="1100" dirty="0">
              <a:latin typeface="Lucida Sans Unicode"/>
              <a:cs typeface="Lucida Sans Unicod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399657" y="4158462"/>
            <a:ext cx="1528445" cy="798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1905" algn="ctr">
              <a:lnSpc>
                <a:spcPct val="115199"/>
              </a:lnSpc>
              <a:spcBef>
                <a:spcPts val="100"/>
              </a:spcBef>
            </a:pPr>
            <a:r>
              <a:rPr sz="1100" dirty="0">
                <a:latin typeface="Lucida Sans Unicode"/>
                <a:cs typeface="Lucida Sans Unicode"/>
              </a:rPr>
              <a:t>A web </a:t>
            </a:r>
            <a:r>
              <a:rPr sz="1100" spc="-5" dirty="0">
                <a:latin typeface="Lucida Sans Unicode"/>
                <a:cs typeface="Lucida Sans Unicode"/>
              </a:rPr>
              <a:t>camera </a:t>
            </a:r>
            <a:r>
              <a:rPr sz="1100" dirty="0">
                <a:latin typeface="Lucida Sans Unicode"/>
                <a:cs typeface="Lucida Sans Unicode"/>
              </a:rPr>
              <a:t>was  used </a:t>
            </a:r>
            <a:r>
              <a:rPr sz="1100" spc="-5" dirty="0">
                <a:latin typeface="Lucida Sans Unicode"/>
                <a:cs typeface="Lucida Sans Unicode"/>
              </a:rPr>
              <a:t>to take facial  </a:t>
            </a:r>
            <a:r>
              <a:rPr sz="1100" dirty="0">
                <a:latin typeface="Lucida Sans Unicode"/>
                <a:cs typeface="Lucida Sans Unicode"/>
              </a:rPr>
              <a:t>image </a:t>
            </a:r>
            <a:r>
              <a:rPr sz="1100" spc="-5" dirty="0">
                <a:latin typeface="Lucida Sans Unicode"/>
                <a:cs typeface="Lucida Sans Unicode"/>
              </a:rPr>
              <a:t>as </a:t>
            </a:r>
            <a:r>
              <a:rPr sz="1100" dirty="0">
                <a:latin typeface="Lucida Sans Unicode"/>
                <a:cs typeface="Lucida Sans Unicode"/>
              </a:rPr>
              <a:t>input for</a:t>
            </a:r>
            <a:r>
              <a:rPr sz="1100" spc="-12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the  system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8207502" y="2617444"/>
            <a:ext cx="1441450" cy="6064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270" algn="ctr">
              <a:lnSpc>
                <a:spcPct val="115500"/>
              </a:lnSpc>
              <a:spcBef>
                <a:spcPts val="95"/>
              </a:spcBef>
            </a:pPr>
            <a:r>
              <a:rPr sz="1100" dirty="0">
                <a:latin typeface="Lucida Sans Unicode"/>
                <a:cs typeface="Lucida Sans Unicode"/>
              </a:rPr>
              <a:t>A website was  </a:t>
            </a:r>
            <a:r>
              <a:rPr sz="1100" spc="-5" dirty="0">
                <a:latin typeface="Lucida Sans Unicode"/>
                <a:cs typeface="Lucida Sans Unicode"/>
              </a:rPr>
              <a:t>developed as </a:t>
            </a:r>
            <a:r>
              <a:rPr sz="1100" dirty="0">
                <a:latin typeface="Lucida Sans Unicode"/>
                <a:cs typeface="Lucida Sans Unicode"/>
              </a:rPr>
              <a:t>the  </a:t>
            </a:r>
            <a:r>
              <a:rPr sz="1100" spc="-5" dirty="0">
                <a:latin typeface="Lucida Sans Unicode"/>
                <a:cs typeface="Lucida Sans Unicode"/>
              </a:rPr>
              <a:t>output to the</a:t>
            </a:r>
            <a:r>
              <a:rPr sz="1100" spc="-35" dirty="0">
                <a:latin typeface="Lucida Sans Unicode"/>
                <a:cs typeface="Lucida Sans Unicode"/>
              </a:rPr>
              <a:t> </a:t>
            </a:r>
            <a:r>
              <a:rPr sz="1100" spc="-5" dirty="0">
                <a:latin typeface="Lucida Sans Unicode"/>
                <a:cs typeface="Lucida Sans Unicode"/>
              </a:rPr>
              <a:t>system</a:t>
            </a:r>
            <a:endParaRPr sz="1100" dirty="0">
              <a:latin typeface="Lucida Sans Unicode"/>
              <a:cs typeface="Lucida Sans Unicode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13003" y="5873597"/>
            <a:ext cx="43853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Lucida Sans Unicode"/>
                <a:cs typeface="Lucida Sans Unicode"/>
              </a:rPr>
              <a:t>Following </a:t>
            </a:r>
            <a:r>
              <a:rPr sz="1800" spc="-5" dirty="0">
                <a:latin typeface="Lucida Sans Unicode"/>
                <a:cs typeface="Lucida Sans Unicode"/>
              </a:rPr>
              <a:t>are the details of </a:t>
            </a:r>
            <a:r>
              <a:rPr sz="1800" dirty="0">
                <a:latin typeface="Lucida Sans Unicode"/>
                <a:cs typeface="Lucida Sans Unicode"/>
              </a:rPr>
              <a:t>the</a:t>
            </a:r>
            <a:r>
              <a:rPr sz="1800" spc="30" dirty="0">
                <a:latin typeface="Lucida Sans Unicode"/>
                <a:cs typeface="Lucida Sans Unicode"/>
              </a:rPr>
              <a:t> </a:t>
            </a:r>
            <a:r>
              <a:rPr sz="1800" spc="-5" dirty="0">
                <a:latin typeface="Lucida Sans Unicode"/>
                <a:cs typeface="Lucida Sans Unicode"/>
              </a:rPr>
              <a:t>project:</a:t>
            </a:r>
            <a:endParaRPr sz="18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6B9F24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</TotalTime>
  <Words>1062</Words>
  <Application>Microsoft Office PowerPoint</Application>
  <PresentationFormat>Widescreen</PresentationFormat>
  <Paragraphs>85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Arial Narrow</vt:lpstr>
      <vt:lpstr>Calibri</vt:lpstr>
      <vt:lpstr>Calibri Light</vt:lpstr>
      <vt:lpstr>inherit</vt:lpstr>
      <vt:lpstr>Lucida Sans Unicode</vt:lpstr>
      <vt:lpstr>Roboto</vt:lpstr>
      <vt:lpstr>Office Theme</vt:lpstr>
      <vt:lpstr>1_Office Theme</vt:lpstr>
      <vt:lpstr>PowerPoint Presentation</vt:lpstr>
      <vt:lpstr>CONTENTS</vt:lpstr>
      <vt:lpstr>INTRODUCTION</vt:lpstr>
      <vt:lpstr>INTRODUCTION: USES</vt:lpstr>
      <vt:lpstr>PowerPoint Presentation</vt:lpstr>
      <vt:lpstr>PowerPoint Presentation</vt:lpstr>
      <vt:lpstr>PowerPoint Presentation</vt:lpstr>
      <vt:lpstr>PROPOSED SOLUTION</vt:lpstr>
      <vt:lpstr>PROJECT DESCRIPTION</vt:lpstr>
      <vt:lpstr>HARDWARE REQUIREMENTS</vt:lpstr>
      <vt:lpstr>HARDWARE REQUIREMENTS:  RASPBERRY PI</vt:lpstr>
      <vt:lpstr>PowerPoint Presentation</vt:lpstr>
      <vt:lpstr>PowerPoint Presentation</vt:lpstr>
      <vt:lpstr>SOFTWARE REQUIREMENTS</vt:lpstr>
      <vt:lpstr>THE PROGRAM</vt:lpstr>
      <vt:lpstr>THE CHALLENGES</vt:lpstr>
      <vt:lpstr>AFTER RECOGNITION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kaushik kandikonda</cp:lastModifiedBy>
  <cp:revision>13</cp:revision>
  <dcterms:created xsi:type="dcterms:W3CDTF">2020-03-09T15:07:57Z</dcterms:created>
  <dcterms:modified xsi:type="dcterms:W3CDTF">2020-05-17T18:07:57Z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2015-12-07T00:00:00Z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2020-03-09T00:00:00Z</vt:filetime>
  </property>
</Properties>
</file>